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14" r:id="rId2"/>
    <p:sldId id="326" r:id="rId3"/>
    <p:sldId id="327" r:id="rId4"/>
    <p:sldId id="328" r:id="rId5"/>
    <p:sldId id="329" r:id="rId6"/>
    <p:sldId id="330" r:id="rId7"/>
    <p:sldId id="332" r:id="rId8"/>
    <p:sldId id="333" r:id="rId9"/>
    <p:sldId id="334" r:id="rId10"/>
    <p:sldId id="335" r:id="rId11"/>
    <p:sldId id="336" r:id="rId12"/>
    <p:sldId id="337" r:id="rId13"/>
    <p:sldId id="342" r:id="rId14"/>
    <p:sldId id="343" r:id="rId15"/>
    <p:sldId id="341" r:id="rId16"/>
    <p:sldId id="340" r:id="rId17"/>
    <p:sldId id="33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D9CC2A-561A-4085-87F7-A70F14683CF8}" v="16" dt="2024-12-17T21:41:52.6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04" autoAdjust="0"/>
  </p:normalViewPr>
  <p:slideViewPr>
    <p:cSldViewPr snapToGrid="0">
      <p:cViewPr varScale="1">
        <p:scale>
          <a:sx n="60" d="100"/>
          <a:sy n="60" d="100"/>
        </p:scale>
        <p:origin x="89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uthika Ilavarasu" userId="3b2045e4-118d-4e65-9d6a-faac523d3f3d" providerId="ADAL" clId="{C3D9CC2A-561A-4085-87F7-A70F14683CF8}"/>
    <pc:docChg chg="undo custSel addSld delSld modSld sldOrd">
      <pc:chgData name="Shruthika Ilavarasu" userId="3b2045e4-118d-4e65-9d6a-faac523d3f3d" providerId="ADAL" clId="{C3D9CC2A-561A-4085-87F7-A70F14683CF8}" dt="2024-12-18T04:24:15.899" v="2933" actId="478"/>
      <pc:docMkLst>
        <pc:docMk/>
      </pc:docMkLst>
      <pc:sldChg chg="modSp new del mod">
        <pc:chgData name="Shruthika Ilavarasu" userId="3b2045e4-118d-4e65-9d6a-faac523d3f3d" providerId="ADAL" clId="{C3D9CC2A-561A-4085-87F7-A70F14683CF8}" dt="2024-12-17T18:48:36.258" v="57" actId="47"/>
        <pc:sldMkLst>
          <pc:docMk/>
          <pc:sldMk cId="1015511341" sldId="256"/>
        </pc:sldMkLst>
        <pc:spChg chg="mod">
          <ac:chgData name="Shruthika Ilavarasu" userId="3b2045e4-118d-4e65-9d6a-faac523d3f3d" providerId="ADAL" clId="{C3D9CC2A-561A-4085-87F7-A70F14683CF8}" dt="2024-12-17T18:37:39.054" v="28" actId="20577"/>
          <ac:spMkLst>
            <pc:docMk/>
            <pc:sldMk cId="1015511341" sldId="256"/>
            <ac:spMk id="2" creationId="{C551DDD7-3C4B-90D2-CB55-05A935CC2F3A}"/>
          </ac:spMkLst>
        </pc:spChg>
        <pc:spChg chg="mod">
          <ac:chgData name="Shruthika Ilavarasu" userId="3b2045e4-118d-4e65-9d6a-faac523d3f3d" providerId="ADAL" clId="{C3D9CC2A-561A-4085-87F7-A70F14683CF8}" dt="2024-12-17T18:37:48.284" v="53" actId="20577"/>
          <ac:spMkLst>
            <pc:docMk/>
            <pc:sldMk cId="1015511341" sldId="256"/>
            <ac:spMk id="3" creationId="{91690670-C5E6-A93E-A6AA-4F4E47249637}"/>
          </ac:spMkLst>
        </pc:spChg>
      </pc:sldChg>
      <pc:sldChg chg="new del">
        <pc:chgData name="Shruthika Ilavarasu" userId="3b2045e4-118d-4e65-9d6a-faac523d3f3d" providerId="ADAL" clId="{C3D9CC2A-561A-4085-87F7-A70F14683CF8}" dt="2024-12-17T18:38:24.725" v="55" actId="47"/>
        <pc:sldMkLst>
          <pc:docMk/>
          <pc:sldMk cId="3030217619" sldId="257"/>
        </pc:sldMkLst>
      </pc:sldChg>
      <pc:sldChg chg="add del">
        <pc:chgData name="Shruthika Ilavarasu" userId="3b2045e4-118d-4e65-9d6a-faac523d3f3d" providerId="ADAL" clId="{C3D9CC2A-561A-4085-87F7-A70F14683CF8}" dt="2024-12-17T21:47:56.141" v="2502" actId="47"/>
        <pc:sldMkLst>
          <pc:docMk/>
          <pc:sldMk cId="1618667895" sldId="309"/>
        </pc:sldMkLst>
      </pc:sldChg>
      <pc:sldChg chg="modSp add mod">
        <pc:chgData name="Shruthika Ilavarasu" userId="3b2045e4-118d-4e65-9d6a-faac523d3f3d" providerId="ADAL" clId="{C3D9CC2A-561A-4085-87F7-A70F14683CF8}" dt="2024-12-17T18:49:18.993" v="117" actId="20577"/>
        <pc:sldMkLst>
          <pc:docMk/>
          <pc:sldMk cId="1584092621" sldId="314"/>
        </pc:sldMkLst>
        <pc:spChg chg="mod">
          <ac:chgData name="Shruthika Ilavarasu" userId="3b2045e4-118d-4e65-9d6a-faac523d3f3d" providerId="ADAL" clId="{C3D9CC2A-561A-4085-87F7-A70F14683CF8}" dt="2024-12-17T18:49:18.993" v="117" actId="20577"/>
          <ac:spMkLst>
            <pc:docMk/>
            <pc:sldMk cId="1584092621" sldId="314"/>
            <ac:spMk id="2" creationId="{35440D96-BFFB-05BD-30ED-0352500CD058}"/>
          </ac:spMkLst>
        </pc:spChg>
      </pc:sldChg>
      <pc:sldChg chg="add del">
        <pc:chgData name="Shruthika Ilavarasu" userId="3b2045e4-118d-4e65-9d6a-faac523d3f3d" providerId="ADAL" clId="{C3D9CC2A-561A-4085-87F7-A70F14683CF8}" dt="2024-12-17T18:49:45.826" v="119" actId="47"/>
        <pc:sldMkLst>
          <pc:docMk/>
          <pc:sldMk cId="3746241929" sldId="315"/>
        </pc:sldMkLst>
      </pc:sldChg>
      <pc:sldChg chg="add del ord">
        <pc:chgData name="Shruthika Ilavarasu" userId="3b2045e4-118d-4e65-9d6a-faac523d3f3d" providerId="ADAL" clId="{C3D9CC2A-561A-4085-87F7-A70F14683CF8}" dt="2024-12-17T19:33:53.552" v="1117" actId="47"/>
        <pc:sldMkLst>
          <pc:docMk/>
          <pc:sldMk cId="1204222315" sldId="316"/>
        </pc:sldMkLst>
      </pc:sldChg>
      <pc:sldChg chg="add del">
        <pc:chgData name="Shruthika Ilavarasu" userId="3b2045e4-118d-4e65-9d6a-faac523d3f3d" providerId="ADAL" clId="{C3D9CC2A-561A-4085-87F7-A70F14683CF8}" dt="2024-12-17T21:47:59.816" v="2510" actId="47"/>
        <pc:sldMkLst>
          <pc:docMk/>
          <pc:sldMk cId="2546674840" sldId="317"/>
        </pc:sldMkLst>
      </pc:sldChg>
      <pc:sldChg chg="add del ord">
        <pc:chgData name="Shruthika Ilavarasu" userId="3b2045e4-118d-4e65-9d6a-faac523d3f3d" providerId="ADAL" clId="{C3D9CC2A-561A-4085-87F7-A70F14683CF8}" dt="2024-12-17T21:47:52.749" v="2501" actId="47"/>
        <pc:sldMkLst>
          <pc:docMk/>
          <pc:sldMk cId="2880539573" sldId="318"/>
        </pc:sldMkLst>
      </pc:sldChg>
      <pc:sldChg chg="add del">
        <pc:chgData name="Shruthika Ilavarasu" userId="3b2045e4-118d-4e65-9d6a-faac523d3f3d" providerId="ADAL" clId="{C3D9CC2A-561A-4085-87F7-A70F14683CF8}" dt="2024-12-17T21:47:59.075" v="2509" actId="47"/>
        <pc:sldMkLst>
          <pc:docMk/>
          <pc:sldMk cId="530173224" sldId="319"/>
        </pc:sldMkLst>
      </pc:sldChg>
      <pc:sldChg chg="add del">
        <pc:chgData name="Shruthika Ilavarasu" userId="3b2045e4-118d-4e65-9d6a-faac523d3f3d" providerId="ADAL" clId="{C3D9CC2A-561A-4085-87F7-A70F14683CF8}" dt="2024-12-17T21:47:58.600" v="2508" actId="47"/>
        <pc:sldMkLst>
          <pc:docMk/>
          <pc:sldMk cId="1864213459" sldId="320"/>
        </pc:sldMkLst>
      </pc:sldChg>
      <pc:sldChg chg="add del">
        <pc:chgData name="Shruthika Ilavarasu" userId="3b2045e4-118d-4e65-9d6a-faac523d3f3d" providerId="ADAL" clId="{C3D9CC2A-561A-4085-87F7-A70F14683CF8}" dt="2024-12-17T21:47:58.185" v="2507" actId="47"/>
        <pc:sldMkLst>
          <pc:docMk/>
          <pc:sldMk cId="1117284921" sldId="321"/>
        </pc:sldMkLst>
      </pc:sldChg>
      <pc:sldChg chg="add del">
        <pc:chgData name="Shruthika Ilavarasu" userId="3b2045e4-118d-4e65-9d6a-faac523d3f3d" providerId="ADAL" clId="{C3D9CC2A-561A-4085-87F7-A70F14683CF8}" dt="2024-12-17T21:47:57.979" v="2506" actId="47"/>
        <pc:sldMkLst>
          <pc:docMk/>
          <pc:sldMk cId="1814694658" sldId="322"/>
        </pc:sldMkLst>
      </pc:sldChg>
      <pc:sldChg chg="add del">
        <pc:chgData name="Shruthika Ilavarasu" userId="3b2045e4-118d-4e65-9d6a-faac523d3f3d" providerId="ADAL" clId="{C3D9CC2A-561A-4085-87F7-A70F14683CF8}" dt="2024-12-17T21:47:57.569" v="2505" actId="47"/>
        <pc:sldMkLst>
          <pc:docMk/>
          <pc:sldMk cId="1729709114" sldId="323"/>
        </pc:sldMkLst>
      </pc:sldChg>
      <pc:sldChg chg="add del">
        <pc:chgData name="Shruthika Ilavarasu" userId="3b2045e4-118d-4e65-9d6a-faac523d3f3d" providerId="ADAL" clId="{C3D9CC2A-561A-4085-87F7-A70F14683CF8}" dt="2024-12-17T21:47:57.218" v="2504" actId="47"/>
        <pc:sldMkLst>
          <pc:docMk/>
          <pc:sldMk cId="1418418748" sldId="324"/>
        </pc:sldMkLst>
      </pc:sldChg>
      <pc:sldChg chg="add del">
        <pc:chgData name="Shruthika Ilavarasu" userId="3b2045e4-118d-4e65-9d6a-faac523d3f3d" providerId="ADAL" clId="{C3D9CC2A-561A-4085-87F7-A70F14683CF8}" dt="2024-12-17T21:47:56.806" v="2503" actId="47"/>
        <pc:sldMkLst>
          <pc:docMk/>
          <pc:sldMk cId="1113458668" sldId="325"/>
        </pc:sldMkLst>
      </pc:sldChg>
      <pc:sldChg chg="addSp delSp modSp new mod">
        <pc:chgData name="Shruthika Ilavarasu" userId="3b2045e4-118d-4e65-9d6a-faac523d3f3d" providerId="ADAL" clId="{C3D9CC2A-561A-4085-87F7-A70F14683CF8}" dt="2024-12-17T18:55:40.487" v="239" actId="207"/>
        <pc:sldMkLst>
          <pc:docMk/>
          <pc:sldMk cId="478863426" sldId="326"/>
        </pc:sldMkLst>
        <pc:spChg chg="mod">
          <ac:chgData name="Shruthika Ilavarasu" userId="3b2045e4-118d-4e65-9d6a-faac523d3f3d" providerId="ADAL" clId="{C3D9CC2A-561A-4085-87F7-A70F14683CF8}" dt="2024-12-17T18:50:49.946" v="187" actId="20577"/>
          <ac:spMkLst>
            <pc:docMk/>
            <pc:sldMk cId="478863426" sldId="326"/>
            <ac:spMk id="2" creationId="{A567153C-92D1-9328-E78E-EE480CEB7096}"/>
          </ac:spMkLst>
        </pc:spChg>
        <pc:spChg chg="del">
          <ac:chgData name="Shruthika Ilavarasu" userId="3b2045e4-118d-4e65-9d6a-faac523d3f3d" providerId="ADAL" clId="{C3D9CC2A-561A-4085-87F7-A70F14683CF8}" dt="2024-12-17T18:51:05.845" v="188" actId="931"/>
          <ac:spMkLst>
            <pc:docMk/>
            <pc:sldMk cId="478863426" sldId="326"/>
            <ac:spMk id="3" creationId="{A618FF7F-F5C9-274E-AECF-7916181E809B}"/>
          </ac:spMkLst>
        </pc:spChg>
        <pc:spChg chg="add mod">
          <ac:chgData name="Shruthika Ilavarasu" userId="3b2045e4-118d-4e65-9d6a-faac523d3f3d" providerId="ADAL" clId="{C3D9CC2A-561A-4085-87F7-A70F14683CF8}" dt="2024-12-17T18:55:40.487" v="239" actId="207"/>
          <ac:spMkLst>
            <pc:docMk/>
            <pc:sldMk cId="478863426" sldId="326"/>
            <ac:spMk id="18" creationId="{81F36B56-4BB0-59DD-40A3-9BCE4BC5B0B6}"/>
          </ac:spMkLst>
        </pc:spChg>
        <pc:picChg chg="add mod">
          <ac:chgData name="Shruthika Ilavarasu" userId="3b2045e4-118d-4e65-9d6a-faac523d3f3d" providerId="ADAL" clId="{C3D9CC2A-561A-4085-87F7-A70F14683CF8}" dt="2024-12-17T18:51:08.702" v="190" actId="962"/>
          <ac:picMkLst>
            <pc:docMk/>
            <pc:sldMk cId="478863426" sldId="326"/>
            <ac:picMk id="5" creationId="{24CDAA1B-0057-A786-7FF6-621F1AE7F99F}"/>
          </ac:picMkLst>
        </pc:picChg>
        <pc:picChg chg="add mod">
          <ac:chgData name="Shruthika Ilavarasu" userId="3b2045e4-118d-4e65-9d6a-faac523d3f3d" providerId="ADAL" clId="{C3D9CC2A-561A-4085-87F7-A70F14683CF8}" dt="2024-12-17T18:51:42.286" v="196" actId="1076"/>
          <ac:picMkLst>
            <pc:docMk/>
            <pc:sldMk cId="478863426" sldId="326"/>
            <ac:picMk id="7" creationId="{E9A87871-9C0B-38A7-BB44-1FA5DBD8D419}"/>
          </ac:picMkLst>
        </pc:picChg>
        <pc:cxnChg chg="add mod">
          <ac:chgData name="Shruthika Ilavarasu" userId="3b2045e4-118d-4e65-9d6a-faac523d3f3d" providerId="ADAL" clId="{C3D9CC2A-561A-4085-87F7-A70F14683CF8}" dt="2024-12-17T18:52:59.841" v="198" actId="208"/>
          <ac:cxnSpMkLst>
            <pc:docMk/>
            <pc:sldMk cId="478863426" sldId="326"/>
            <ac:cxnSpMk id="9" creationId="{E3148BAD-E933-DF00-F26C-DDB1398DA1EC}"/>
          </ac:cxnSpMkLst>
        </pc:cxnChg>
        <pc:cxnChg chg="add mod">
          <ac:chgData name="Shruthika Ilavarasu" userId="3b2045e4-118d-4e65-9d6a-faac523d3f3d" providerId="ADAL" clId="{C3D9CC2A-561A-4085-87F7-A70F14683CF8}" dt="2024-12-17T18:53:38.151" v="200" actId="208"/>
          <ac:cxnSpMkLst>
            <pc:docMk/>
            <pc:sldMk cId="478863426" sldId="326"/>
            <ac:cxnSpMk id="11" creationId="{A7DA6FEB-0A0C-2334-E26D-65A77E475624}"/>
          </ac:cxnSpMkLst>
        </pc:cxnChg>
        <pc:cxnChg chg="add mod">
          <ac:chgData name="Shruthika Ilavarasu" userId="3b2045e4-118d-4e65-9d6a-faac523d3f3d" providerId="ADAL" clId="{C3D9CC2A-561A-4085-87F7-A70F14683CF8}" dt="2024-12-17T18:54:05.726" v="202" actId="208"/>
          <ac:cxnSpMkLst>
            <pc:docMk/>
            <pc:sldMk cId="478863426" sldId="326"/>
            <ac:cxnSpMk id="13" creationId="{885BEF5D-5AF7-C54F-F28F-334E0B6E7BB5}"/>
          </ac:cxnSpMkLst>
        </pc:cxnChg>
        <pc:cxnChg chg="add mod">
          <ac:chgData name="Shruthika Ilavarasu" userId="3b2045e4-118d-4e65-9d6a-faac523d3f3d" providerId="ADAL" clId="{C3D9CC2A-561A-4085-87F7-A70F14683CF8}" dt="2024-12-17T18:54:27.013" v="204" actId="208"/>
          <ac:cxnSpMkLst>
            <pc:docMk/>
            <pc:sldMk cId="478863426" sldId="326"/>
            <ac:cxnSpMk id="15" creationId="{F90E3CB3-A8D6-967A-AA57-773C5095789F}"/>
          </ac:cxnSpMkLst>
        </pc:cxnChg>
        <pc:cxnChg chg="add">
          <ac:chgData name="Shruthika Ilavarasu" userId="3b2045e4-118d-4e65-9d6a-faac523d3f3d" providerId="ADAL" clId="{C3D9CC2A-561A-4085-87F7-A70F14683CF8}" dt="2024-12-17T18:54:48.787" v="205" actId="11529"/>
          <ac:cxnSpMkLst>
            <pc:docMk/>
            <pc:sldMk cId="478863426" sldId="326"/>
            <ac:cxnSpMk id="17" creationId="{6915BA5F-59F7-0310-AA47-01746E32E6C1}"/>
          </ac:cxnSpMkLst>
        </pc:cxnChg>
      </pc:sldChg>
      <pc:sldChg chg="new del">
        <pc:chgData name="Shruthika Ilavarasu" userId="3b2045e4-118d-4e65-9d6a-faac523d3f3d" providerId="ADAL" clId="{C3D9CC2A-561A-4085-87F7-A70F14683CF8}" dt="2024-12-17T18:50:14.288" v="146" actId="47"/>
        <pc:sldMkLst>
          <pc:docMk/>
          <pc:sldMk cId="3687657711" sldId="326"/>
        </pc:sldMkLst>
      </pc:sldChg>
      <pc:sldChg chg="addSp modSp new mod">
        <pc:chgData name="Shruthika Ilavarasu" userId="3b2045e4-118d-4e65-9d6a-faac523d3f3d" providerId="ADAL" clId="{C3D9CC2A-561A-4085-87F7-A70F14683CF8}" dt="2024-12-17T19:06:25.250" v="279" actId="1076"/>
        <pc:sldMkLst>
          <pc:docMk/>
          <pc:sldMk cId="3228441555" sldId="327"/>
        </pc:sldMkLst>
        <pc:spChg chg="add mod">
          <ac:chgData name="Shruthika Ilavarasu" userId="3b2045e4-118d-4e65-9d6a-faac523d3f3d" providerId="ADAL" clId="{C3D9CC2A-561A-4085-87F7-A70F14683CF8}" dt="2024-12-17T19:06:15.974" v="278" actId="1076"/>
          <ac:spMkLst>
            <pc:docMk/>
            <pc:sldMk cId="3228441555" sldId="327"/>
            <ac:spMk id="5" creationId="{C17A0AEF-90F0-9299-ABC3-E3EA1451ACFA}"/>
          </ac:spMkLst>
        </pc:spChg>
        <pc:picChg chg="add mod">
          <ac:chgData name="Shruthika Ilavarasu" userId="3b2045e4-118d-4e65-9d6a-faac523d3f3d" providerId="ADAL" clId="{C3D9CC2A-561A-4085-87F7-A70F14683CF8}" dt="2024-12-17T19:06:25.250" v="279" actId="1076"/>
          <ac:picMkLst>
            <pc:docMk/>
            <pc:sldMk cId="3228441555" sldId="327"/>
            <ac:picMk id="4" creationId="{A7D25997-D5CC-F2D4-321A-2EFD46963F0E}"/>
          </ac:picMkLst>
        </pc:picChg>
      </pc:sldChg>
      <pc:sldChg chg="addSp delSp modSp new mod">
        <pc:chgData name="Shruthika Ilavarasu" userId="3b2045e4-118d-4e65-9d6a-faac523d3f3d" providerId="ADAL" clId="{C3D9CC2A-561A-4085-87F7-A70F14683CF8}" dt="2024-12-17T20:13:50.278" v="1871" actId="20577"/>
        <pc:sldMkLst>
          <pc:docMk/>
          <pc:sldMk cId="2538288420" sldId="328"/>
        </pc:sldMkLst>
        <pc:spChg chg="mod">
          <ac:chgData name="Shruthika Ilavarasu" userId="3b2045e4-118d-4e65-9d6a-faac523d3f3d" providerId="ADAL" clId="{C3D9CC2A-561A-4085-87F7-A70F14683CF8}" dt="2024-12-17T19:10:20.913" v="501" actId="20577"/>
          <ac:spMkLst>
            <pc:docMk/>
            <pc:sldMk cId="2538288420" sldId="328"/>
            <ac:spMk id="2" creationId="{34012D2D-56F9-4579-53AC-E581E266C844}"/>
          </ac:spMkLst>
        </pc:spChg>
        <pc:spChg chg="del">
          <ac:chgData name="Shruthika Ilavarasu" userId="3b2045e4-118d-4e65-9d6a-faac523d3f3d" providerId="ADAL" clId="{C3D9CC2A-561A-4085-87F7-A70F14683CF8}" dt="2024-12-17T19:07:26.263" v="282" actId="478"/>
          <ac:spMkLst>
            <pc:docMk/>
            <pc:sldMk cId="2538288420" sldId="328"/>
            <ac:spMk id="3" creationId="{0DD93682-9764-C416-8C8A-960278D3DAB2}"/>
          </ac:spMkLst>
        </pc:spChg>
        <pc:spChg chg="del">
          <ac:chgData name="Shruthika Ilavarasu" userId="3b2045e4-118d-4e65-9d6a-faac523d3f3d" providerId="ADAL" clId="{C3D9CC2A-561A-4085-87F7-A70F14683CF8}" dt="2024-12-17T19:07:20.335" v="281" actId="3680"/>
          <ac:spMkLst>
            <pc:docMk/>
            <pc:sldMk cId="2538288420" sldId="328"/>
            <ac:spMk id="4" creationId="{7FAA0AFA-44D2-4FD5-A1A5-10355C719383}"/>
          </ac:spMkLst>
        </pc:spChg>
        <pc:graphicFrameChg chg="add mod ord modGraphic">
          <ac:chgData name="Shruthika Ilavarasu" userId="3b2045e4-118d-4e65-9d6a-faac523d3f3d" providerId="ADAL" clId="{C3D9CC2A-561A-4085-87F7-A70F14683CF8}" dt="2024-12-17T20:13:50.278" v="1871" actId="20577"/>
          <ac:graphicFrameMkLst>
            <pc:docMk/>
            <pc:sldMk cId="2538288420" sldId="328"/>
            <ac:graphicFrameMk id="5" creationId="{247C5B21-D248-4833-53DF-AE228C9373AB}"/>
          </ac:graphicFrameMkLst>
        </pc:graphicFrameChg>
      </pc:sldChg>
      <pc:sldChg chg="addSp delSp modSp new del mod">
        <pc:chgData name="Shruthika Ilavarasu" userId="3b2045e4-118d-4e65-9d6a-faac523d3f3d" providerId="ADAL" clId="{C3D9CC2A-561A-4085-87F7-A70F14683CF8}" dt="2024-12-17T19:15:12.870" v="727" actId="47"/>
        <pc:sldMkLst>
          <pc:docMk/>
          <pc:sldMk cId="943180144" sldId="329"/>
        </pc:sldMkLst>
        <pc:spChg chg="del">
          <ac:chgData name="Shruthika Ilavarasu" userId="3b2045e4-118d-4e65-9d6a-faac523d3f3d" providerId="ADAL" clId="{C3D9CC2A-561A-4085-87F7-A70F14683CF8}" dt="2024-12-17T19:14:33.610" v="721" actId="931"/>
          <ac:spMkLst>
            <pc:docMk/>
            <pc:sldMk cId="943180144" sldId="329"/>
            <ac:spMk id="3" creationId="{BA12BC58-5481-6C1E-57C1-2BA0923C1AB8}"/>
          </ac:spMkLst>
        </pc:spChg>
        <pc:picChg chg="add mod">
          <ac:chgData name="Shruthika Ilavarasu" userId="3b2045e4-118d-4e65-9d6a-faac523d3f3d" providerId="ADAL" clId="{C3D9CC2A-561A-4085-87F7-A70F14683CF8}" dt="2024-12-17T19:14:56.965" v="726" actId="1076"/>
          <ac:picMkLst>
            <pc:docMk/>
            <pc:sldMk cId="943180144" sldId="329"/>
            <ac:picMk id="6" creationId="{BA039FB2-EC7D-6E8E-80C3-CD8F160B3E39}"/>
          </ac:picMkLst>
        </pc:picChg>
      </pc:sldChg>
      <pc:sldChg chg="addSp delSp modSp new mod">
        <pc:chgData name="Shruthika Ilavarasu" userId="3b2045e4-118d-4e65-9d6a-faac523d3f3d" providerId="ADAL" clId="{C3D9CC2A-561A-4085-87F7-A70F14683CF8}" dt="2024-12-17T19:16:49.220" v="776" actId="14100"/>
        <pc:sldMkLst>
          <pc:docMk/>
          <pc:sldMk cId="2785650200" sldId="329"/>
        </pc:sldMkLst>
        <pc:spChg chg="mod">
          <ac:chgData name="Shruthika Ilavarasu" userId="3b2045e4-118d-4e65-9d6a-faac523d3f3d" providerId="ADAL" clId="{C3D9CC2A-561A-4085-87F7-A70F14683CF8}" dt="2024-12-17T19:16:49.220" v="776" actId="14100"/>
          <ac:spMkLst>
            <pc:docMk/>
            <pc:sldMk cId="2785650200" sldId="329"/>
            <ac:spMk id="2" creationId="{DF6668FF-BCE6-C251-B349-A6744C47DEAA}"/>
          </ac:spMkLst>
        </pc:spChg>
        <pc:spChg chg="del">
          <ac:chgData name="Shruthika Ilavarasu" userId="3b2045e4-118d-4e65-9d6a-faac523d3f3d" providerId="ADAL" clId="{C3D9CC2A-561A-4085-87F7-A70F14683CF8}" dt="2024-12-17T19:15:40.586" v="729" actId="931"/>
          <ac:spMkLst>
            <pc:docMk/>
            <pc:sldMk cId="2785650200" sldId="329"/>
            <ac:spMk id="3" creationId="{D6D05F88-8CD2-3A25-ED0E-041D167A905F}"/>
          </ac:spMkLst>
        </pc:spChg>
        <pc:picChg chg="add mod">
          <ac:chgData name="Shruthika Ilavarasu" userId="3b2045e4-118d-4e65-9d6a-faac523d3f3d" providerId="ADAL" clId="{C3D9CC2A-561A-4085-87F7-A70F14683CF8}" dt="2024-12-17T19:15:42.104" v="731" actId="962"/>
          <ac:picMkLst>
            <pc:docMk/>
            <pc:sldMk cId="2785650200" sldId="329"/>
            <ac:picMk id="5" creationId="{F150CB76-0265-127D-2EDE-4FFDAA9037BE}"/>
          </ac:picMkLst>
        </pc:picChg>
        <pc:picChg chg="add mod">
          <ac:chgData name="Shruthika Ilavarasu" userId="3b2045e4-118d-4e65-9d6a-faac523d3f3d" providerId="ADAL" clId="{C3D9CC2A-561A-4085-87F7-A70F14683CF8}" dt="2024-12-17T19:16:30.339" v="742" actId="1076"/>
          <ac:picMkLst>
            <pc:docMk/>
            <pc:sldMk cId="2785650200" sldId="329"/>
            <ac:picMk id="7" creationId="{FD8510F0-154F-08C1-6953-E1833CC5EF8E}"/>
          </ac:picMkLst>
        </pc:picChg>
      </pc:sldChg>
      <pc:sldChg chg="addSp delSp modSp new del mod setBg">
        <pc:chgData name="Shruthika Ilavarasu" userId="3b2045e4-118d-4e65-9d6a-faac523d3f3d" providerId="ADAL" clId="{C3D9CC2A-561A-4085-87F7-A70F14683CF8}" dt="2024-12-17T19:19:28.202" v="797" actId="47"/>
        <pc:sldMkLst>
          <pc:docMk/>
          <pc:sldMk cId="1469068809" sldId="330"/>
        </pc:sldMkLst>
        <pc:spChg chg="mod">
          <ac:chgData name="Shruthika Ilavarasu" userId="3b2045e4-118d-4e65-9d6a-faac523d3f3d" providerId="ADAL" clId="{C3D9CC2A-561A-4085-87F7-A70F14683CF8}" dt="2024-12-17T19:19:14.806" v="791" actId="26606"/>
          <ac:spMkLst>
            <pc:docMk/>
            <pc:sldMk cId="1469068809" sldId="330"/>
            <ac:spMk id="2" creationId="{98B38FD8-E982-40C8-C49E-83850993D696}"/>
          </ac:spMkLst>
        </pc:spChg>
        <pc:spChg chg="mod ord">
          <ac:chgData name="Shruthika Ilavarasu" userId="3b2045e4-118d-4e65-9d6a-faac523d3f3d" providerId="ADAL" clId="{C3D9CC2A-561A-4085-87F7-A70F14683CF8}" dt="2024-12-17T19:19:14.806" v="791" actId="26606"/>
          <ac:spMkLst>
            <pc:docMk/>
            <pc:sldMk cId="1469068809" sldId="330"/>
            <ac:spMk id="3" creationId="{7F05F823-AD16-239A-E87A-B8BCB7784257}"/>
          </ac:spMkLst>
        </pc:spChg>
        <pc:spChg chg="del">
          <ac:chgData name="Shruthika Ilavarasu" userId="3b2045e4-118d-4e65-9d6a-faac523d3f3d" providerId="ADAL" clId="{C3D9CC2A-561A-4085-87F7-A70F14683CF8}" dt="2024-12-17T19:19:12.022" v="790" actId="22"/>
          <ac:spMkLst>
            <pc:docMk/>
            <pc:sldMk cId="1469068809" sldId="330"/>
            <ac:spMk id="4" creationId="{50ED4F79-97A4-0246-D6C7-880F5C70C8E3}"/>
          </ac:spMkLst>
        </pc:spChg>
        <pc:picChg chg="add mod ord">
          <ac:chgData name="Shruthika Ilavarasu" userId="3b2045e4-118d-4e65-9d6a-faac523d3f3d" providerId="ADAL" clId="{C3D9CC2A-561A-4085-87F7-A70F14683CF8}" dt="2024-12-17T19:19:25.479" v="796" actId="1076"/>
          <ac:picMkLst>
            <pc:docMk/>
            <pc:sldMk cId="1469068809" sldId="330"/>
            <ac:picMk id="6" creationId="{255222FE-4EA6-CB12-F950-180CB8901568}"/>
          </ac:picMkLst>
        </pc:picChg>
      </pc:sldChg>
      <pc:sldChg chg="addSp delSp modSp new mod">
        <pc:chgData name="Shruthika Ilavarasu" userId="3b2045e4-118d-4e65-9d6a-faac523d3f3d" providerId="ADAL" clId="{C3D9CC2A-561A-4085-87F7-A70F14683CF8}" dt="2024-12-17T19:21:12.423" v="864" actId="478"/>
        <pc:sldMkLst>
          <pc:docMk/>
          <pc:sldMk cId="3821115572" sldId="330"/>
        </pc:sldMkLst>
        <pc:spChg chg="mod">
          <ac:chgData name="Shruthika Ilavarasu" userId="3b2045e4-118d-4e65-9d6a-faac523d3f3d" providerId="ADAL" clId="{C3D9CC2A-561A-4085-87F7-A70F14683CF8}" dt="2024-12-17T19:19:51.420" v="814" actId="20577"/>
          <ac:spMkLst>
            <pc:docMk/>
            <pc:sldMk cId="3821115572" sldId="330"/>
            <ac:spMk id="2" creationId="{B29BEA19-4C6D-68E6-50A3-7947ECB7E48F}"/>
          </ac:spMkLst>
        </pc:spChg>
        <pc:spChg chg="mod">
          <ac:chgData name="Shruthika Ilavarasu" userId="3b2045e4-118d-4e65-9d6a-faac523d3f3d" providerId="ADAL" clId="{C3D9CC2A-561A-4085-87F7-A70F14683CF8}" dt="2024-12-17T19:20:32.779" v="859" actId="255"/>
          <ac:spMkLst>
            <pc:docMk/>
            <pc:sldMk cId="3821115572" sldId="330"/>
            <ac:spMk id="3" creationId="{F4BD5C76-C79C-E115-33AA-B655408C98EF}"/>
          </ac:spMkLst>
        </pc:spChg>
        <pc:picChg chg="add mod">
          <ac:chgData name="Shruthika Ilavarasu" userId="3b2045e4-118d-4e65-9d6a-faac523d3f3d" providerId="ADAL" clId="{C3D9CC2A-561A-4085-87F7-A70F14683CF8}" dt="2024-12-17T19:19:44.397" v="801" actId="1076"/>
          <ac:picMkLst>
            <pc:docMk/>
            <pc:sldMk cId="3821115572" sldId="330"/>
            <ac:picMk id="6" creationId="{E13B4895-A835-2ACB-B849-876588C00D62}"/>
          </ac:picMkLst>
        </pc:picChg>
        <pc:cxnChg chg="add">
          <ac:chgData name="Shruthika Ilavarasu" userId="3b2045e4-118d-4e65-9d6a-faac523d3f3d" providerId="ADAL" clId="{C3D9CC2A-561A-4085-87F7-A70F14683CF8}" dt="2024-12-17T19:20:47.407" v="860" actId="11529"/>
          <ac:cxnSpMkLst>
            <pc:docMk/>
            <pc:sldMk cId="3821115572" sldId="330"/>
            <ac:cxnSpMk id="8" creationId="{86A03EE8-63EC-73CB-D6C9-2F295AC4316D}"/>
          </ac:cxnSpMkLst>
        </pc:cxnChg>
        <pc:cxnChg chg="add mod">
          <ac:chgData name="Shruthika Ilavarasu" userId="3b2045e4-118d-4e65-9d6a-faac523d3f3d" providerId="ADAL" clId="{C3D9CC2A-561A-4085-87F7-A70F14683CF8}" dt="2024-12-17T19:21:03.475" v="862" actId="208"/>
          <ac:cxnSpMkLst>
            <pc:docMk/>
            <pc:sldMk cId="3821115572" sldId="330"/>
            <ac:cxnSpMk id="10" creationId="{F7FD1283-7115-9848-F40F-CD86345F58BB}"/>
          </ac:cxnSpMkLst>
        </pc:cxnChg>
        <pc:cxnChg chg="add del">
          <ac:chgData name="Shruthika Ilavarasu" userId="3b2045e4-118d-4e65-9d6a-faac523d3f3d" providerId="ADAL" clId="{C3D9CC2A-561A-4085-87F7-A70F14683CF8}" dt="2024-12-17T19:21:12.423" v="864" actId="478"/>
          <ac:cxnSpMkLst>
            <pc:docMk/>
            <pc:sldMk cId="3821115572" sldId="330"/>
            <ac:cxnSpMk id="12" creationId="{A543BC22-B408-18B1-F31E-7B4E293AF10E}"/>
          </ac:cxnSpMkLst>
        </pc:cxnChg>
      </pc:sldChg>
      <pc:sldChg chg="new del">
        <pc:chgData name="Shruthika Ilavarasu" userId="3b2045e4-118d-4e65-9d6a-faac523d3f3d" providerId="ADAL" clId="{C3D9CC2A-561A-4085-87F7-A70F14683CF8}" dt="2024-12-17T19:21:41.725" v="867" actId="47"/>
        <pc:sldMkLst>
          <pc:docMk/>
          <pc:sldMk cId="3569113726" sldId="331"/>
        </pc:sldMkLst>
      </pc:sldChg>
      <pc:sldChg chg="addSp delSp modSp add mod">
        <pc:chgData name="Shruthika Ilavarasu" userId="3b2045e4-118d-4e65-9d6a-faac523d3f3d" providerId="ADAL" clId="{C3D9CC2A-561A-4085-87F7-A70F14683CF8}" dt="2024-12-17T19:24:06.656" v="925" actId="478"/>
        <pc:sldMkLst>
          <pc:docMk/>
          <pc:sldMk cId="3841755719" sldId="332"/>
        </pc:sldMkLst>
        <pc:spChg chg="mod">
          <ac:chgData name="Shruthika Ilavarasu" userId="3b2045e4-118d-4e65-9d6a-faac523d3f3d" providerId="ADAL" clId="{C3D9CC2A-561A-4085-87F7-A70F14683CF8}" dt="2024-12-17T19:23:12.615" v="919" actId="20577"/>
          <ac:spMkLst>
            <pc:docMk/>
            <pc:sldMk cId="3841755719" sldId="332"/>
            <ac:spMk id="3" creationId="{08363FBD-8E61-A550-4CC8-62FE9BED04C6}"/>
          </ac:spMkLst>
        </pc:spChg>
        <pc:picChg chg="del">
          <ac:chgData name="Shruthika Ilavarasu" userId="3b2045e4-118d-4e65-9d6a-faac523d3f3d" providerId="ADAL" clId="{C3D9CC2A-561A-4085-87F7-A70F14683CF8}" dt="2024-12-17T19:21:44.405" v="868" actId="478"/>
          <ac:picMkLst>
            <pc:docMk/>
            <pc:sldMk cId="3841755719" sldId="332"/>
            <ac:picMk id="6" creationId="{39616709-4C45-CA94-8707-3F4642B603F7}"/>
          </ac:picMkLst>
        </pc:picChg>
        <pc:picChg chg="add mod">
          <ac:chgData name="Shruthika Ilavarasu" userId="3b2045e4-118d-4e65-9d6a-faac523d3f3d" providerId="ADAL" clId="{C3D9CC2A-561A-4085-87F7-A70F14683CF8}" dt="2024-12-17T19:22:59.137" v="872" actId="1076"/>
          <ac:picMkLst>
            <pc:docMk/>
            <pc:sldMk cId="3841755719" sldId="332"/>
            <ac:picMk id="7" creationId="{E372D16B-CEEF-37CD-AA9E-92D800F57A00}"/>
          </ac:picMkLst>
        </pc:picChg>
        <pc:picChg chg="add del">
          <ac:chgData name="Shruthika Ilavarasu" userId="3b2045e4-118d-4e65-9d6a-faac523d3f3d" providerId="ADAL" clId="{C3D9CC2A-561A-4085-87F7-A70F14683CF8}" dt="2024-12-17T19:24:06.656" v="925" actId="478"/>
          <ac:picMkLst>
            <pc:docMk/>
            <pc:sldMk cId="3841755719" sldId="332"/>
            <ac:picMk id="15" creationId="{09938405-12C0-952C-91C7-68D069250CC9}"/>
          </ac:picMkLst>
        </pc:picChg>
        <pc:cxnChg chg="del">
          <ac:chgData name="Shruthika Ilavarasu" userId="3b2045e4-118d-4e65-9d6a-faac523d3f3d" providerId="ADAL" clId="{C3D9CC2A-561A-4085-87F7-A70F14683CF8}" dt="2024-12-17T19:21:49.091" v="869" actId="478"/>
          <ac:cxnSpMkLst>
            <pc:docMk/>
            <pc:sldMk cId="3841755719" sldId="332"/>
            <ac:cxnSpMk id="10" creationId="{168C9A88-E780-91C2-9591-686F0C571211}"/>
          </ac:cxnSpMkLst>
        </pc:cxnChg>
        <pc:cxnChg chg="add mod">
          <ac:chgData name="Shruthika Ilavarasu" userId="3b2045e4-118d-4e65-9d6a-faac523d3f3d" providerId="ADAL" clId="{C3D9CC2A-561A-4085-87F7-A70F14683CF8}" dt="2024-12-17T19:23:46.919" v="921" actId="208"/>
          <ac:cxnSpMkLst>
            <pc:docMk/>
            <pc:sldMk cId="3841755719" sldId="332"/>
            <ac:cxnSpMk id="11" creationId="{85B1F7D7-D169-A016-01AE-63F33E2ED357}"/>
          </ac:cxnSpMkLst>
        </pc:cxnChg>
        <pc:cxnChg chg="add mod">
          <ac:chgData name="Shruthika Ilavarasu" userId="3b2045e4-118d-4e65-9d6a-faac523d3f3d" providerId="ADAL" clId="{C3D9CC2A-561A-4085-87F7-A70F14683CF8}" dt="2024-12-17T19:23:54.539" v="923" actId="208"/>
          <ac:cxnSpMkLst>
            <pc:docMk/>
            <pc:sldMk cId="3841755719" sldId="332"/>
            <ac:cxnSpMk id="13" creationId="{86323D0A-1199-8020-0D18-F8D0349E9436}"/>
          </ac:cxnSpMkLst>
        </pc:cxnChg>
      </pc:sldChg>
      <pc:sldChg chg="addSp delSp modSp add mod">
        <pc:chgData name="Shruthika Ilavarasu" userId="3b2045e4-118d-4e65-9d6a-faac523d3f3d" providerId="ADAL" clId="{C3D9CC2A-561A-4085-87F7-A70F14683CF8}" dt="2024-12-17T19:34:05.097" v="1118" actId="478"/>
        <pc:sldMkLst>
          <pc:docMk/>
          <pc:sldMk cId="3892884856" sldId="333"/>
        </pc:sldMkLst>
        <pc:spChg chg="mod">
          <ac:chgData name="Shruthika Ilavarasu" userId="3b2045e4-118d-4e65-9d6a-faac523d3f3d" providerId="ADAL" clId="{C3D9CC2A-561A-4085-87F7-A70F14683CF8}" dt="2024-12-17T19:26:54.753" v="983" actId="20577"/>
          <ac:spMkLst>
            <pc:docMk/>
            <pc:sldMk cId="3892884856" sldId="333"/>
            <ac:spMk id="3" creationId="{3CC6977D-E664-AEEA-FE47-E26E7B7C4099}"/>
          </ac:spMkLst>
        </pc:spChg>
        <pc:spChg chg="del">
          <ac:chgData name="Shruthika Ilavarasu" userId="3b2045e4-118d-4e65-9d6a-faac523d3f3d" providerId="ADAL" clId="{C3D9CC2A-561A-4085-87F7-A70F14683CF8}" dt="2024-12-17T19:34:05.097" v="1118" actId="478"/>
          <ac:spMkLst>
            <pc:docMk/>
            <pc:sldMk cId="3892884856" sldId="333"/>
            <ac:spMk id="4" creationId="{B7611064-F36B-632B-7BD5-0C7EDEE0BEC1}"/>
          </ac:spMkLst>
        </pc:spChg>
        <pc:picChg chg="add mod">
          <ac:chgData name="Shruthika Ilavarasu" userId="3b2045e4-118d-4e65-9d6a-faac523d3f3d" providerId="ADAL" clId="{C3D9CC2A-561A-4085-87F7-A70F14683CF8}" dt="2024-12-17T19:26:27.203" v="932" actId="1076"/>
          <ac:picMkLst>
            <pc:docMk/>
            <pc:sldMk cId="3892884856" sldId="333"/>
            <ac:picMk id="6" creationId="{8E20415F-00FC-0601-546C-0A2257FC179E}"/>
          </ac:picMkLst>
        </pc:picChg>
        <pc:picChg chg="del">
          <ac:chgData name="Shruthika Ilavarasu" userId="3b2045e4-118d-4e65-9d6a-faac523d3f3d" providerId="ADAL" clId="{C3D9CC2A-561A-4085-87F7-A70F14683CF8}" dt="2024-12-17T19:24:14.913" v="927" actId="478"/>
          <ac:picMkLst>
            <pc:docMk/>
            <pc:sldMk cId="3892884856" sldId="333"/>
            <ac:picMk id="7" creationId="{363ED996-54DC-A301-912D-A250AF843B53}"/>
          </ac:picMkLst>
        </pc:picChg>
        <pc:picChg chg="add del">
          <ac:chgData name="Shruthika Ilavarasu" userId="3b2045e4-118d-4e65-9d6a-faac523d3f3d" providerId="ADAL" clId="{C3D9CC2A-561A-4085-87F7-A70F14683CF8}" dt="2024-12-17T19:29:57.865" v="989" actId="478"/>
          <ac:picMkLst>
            <pc:docMk/>
            <pc:sldMk cId="3892884856" sldId="333"/>
            <ac:picMk id="16" creationId="{BEB67E12-6E23-4BE8-3EF2-530DDA7936A5}"/>
          </ac:picMkLst>
        </pc:picChg>
        <pc:cxnChg chg="add mod">
          <ac:chgData name="Shruthika Ilavarasu" userId="3b2045e4-118d-4e65-9d6a-faac523d3f3d" providerId="ADAL" clId="{C3D9CC2A-561A-4085-87F7-A70F14683CF8}" dt="2024-12-17T19:27:07.173" v="985" actId="208"/>
          <ac:cxnSpMkLst>
            <pc:docMk/>
            <pc:sldMk cId="3892884856" sldId="333"/>
            <ac:cxnSpMk id="10" creationId="{718EC9C2-5061-2ED3-3C2A-45072A95D1F5}"/>
          </ac:cxnSpMkLst>
        </pc:cxnChg>
        <pc:cxnChg chg="del">
          <ac:chgData name="Shruthika Ilavarasu" userId="3b2045e4-118d-4e65-9d6a-faac523d3f3d" providerId="ADAL" clId="{C3D9CC2A-561A-4085-87F7-A70F14683CF8}" dt="2024-12-17T19:24:18.182" v="929" actId="478"/>
          <ac:cxnSpMkLst>
            <pc:docMk/>
            <pc:sldMk cId="3892884856" sldId="333"/>
            <ac:cxnSpMk id="11" creationId="{1C3E61A6-5FA8-166C-F1AB-A2C8CDDB0E0D}"/>
          </ac:cxnSpMkLst>
        </pc:cxnChg>
        <pc:cxnChg chg="del">
          <ac:chgData name="Shruthika Ilavarasu" userId="3b2045e4-118d-4e65-9d6a-faac523d3f3d" providerId="ADAL" clId="{C3D9CC2A-561A-4085-87F7-A70F14683CF8}" dt="2024-12-17T19:24:17.159" v="928" actId="478"/>
          <ac:cxnSpMkLst>
            <pc:docMk/>
            <pc:sldMk cId="3892884856" sldId="333"/>
            <ac:cxnSpMk id="13" creationId="{AD81F727-B7E2-77CF-2CD4-029BA936D913}"/>
          </ac:cxnSpMkLst>
        </pc:cxnChg>
        <pc:cxnChg chg="add mod">
          <ac:chgData name="Shruthika Ilavarasu" userId="3b2045e4-118d-4e65-9d6a-faac523d3f3d" providerId="ADAL" clId="{C3D9CC2A-561A-4085-87F7-A70F14683CF8}" dt="2024-12-17T19:27:17.965" v="987" actId="208"/>
          <ac:cxnSpMkLst>
            <pc:docMk/>
            <pc:sldMk cId="3892884856" sldId="333"/>
            <ac:cxnSpMk id="14" creationId="{C24C8575-8639-ECBF-B05F-580BC1AD6C8A}"/>
          </ac:cxnSpMkLst>
        </pc:cxnChg>
      </pc:sldChg>
      <pc:sldChg chg="addSp modSp new mod">
        <pc:chgData name="Shruthika Ilavarasu" userId="3b2045e4-118d-4e65-9d6a-faac523d3f3d" providerId="ADAL" clId="{C3D9CC2A-561A-4085-87F7-A70F14683CF8}" dt="2024-12-17T19:33:04.006" v="1116" actId="1076"/>
        <pc:sldMkLst>
          <pc:docMk/>
          <pc:sldMk cId="420741209" sldId="334"/>
        </pc:sldMkLst>
        <pc:spChg chg="mod">
          <ac:chgData name="Shruthika Ilavarasu" userId="3b2045e4-118d-4e65-9d6a-faac523d3f3d" providerId="ADAL" clId="{C3D9CC2A-561A-4085-87F7-A70F14683CF8}" dt="2024-12-17T19:30:24.819" v="1009" actId="207"/>
          <ac:spMkLst>
            <pc:docMk/>
            <pc:sldMk cId="420741209" sldId="334"/>
            <ac:spMk id="2" creationId="{D2783EDF-746A-880F-5291-50954A0FF947}"/>
          </ac:spMkLst>
        </pc:spChg>
        <pc:spChg chg="add mod">
          <ac:chgData name="Shruthika Ilavarasu" userId="3b2045e4-118d-4e65-9d6a-faac523d3f3d" providerId="ADAL" clId="{C3D9CC2A-561A-4085-87F7-A70F14683CF8}" dt="2024-12-17T19:30:52.558" v="1039" actId="20577"/>
          <ac:spMkLst>
            <pc:docMk/>
            <pc:sldMk cId="420741209" sldId="334"/>
            <ac:spMk id="7" creationId="{5BBACA78-DD9B-EB8A-D761-0FC1B414F8D6}"/>
          </ac:spMkLst>
        </pc:spChg>
        <pc:spChg chg="add mod">
          <ac:chgData name="Shruthika Ilavarasu" userId="3b2045e4-118d-4e65-9d6a-faac523d3f3d" providerId="ADAL" clId="{C3D9CC2A-561A-4085-87F7-A70F14683CF8}" dt="2024-12-17T19:31:03.548" v="1041" actId="1076"/>
          <ac:spMkLst>
            <pc:docMk/>
            <pc:sldMk cId="420741209" sldId="334"/>
            <ac:spMk id="8" creationId="{86CA60EF-BD9D-4827-458C-84D9E0AEDD8C}"/>
          </ac:spMkLst>
        </pc:spChg>
        <pc:spChg chg="add mod">
          <ac:chgData name="Shruthika Ilavarasu" userId="3b2045e4-118d-4e65-9d6a-faac523d3f3d" providerId="ADAL" clId="{C3D9CC2A-561A-4085-87F7-A70F14683CF8}" dt="2024-12-17T19:31:47.841" v="1110" actId="20577"/>
          <ac:spMkLst>
            <pc:docMk/>
            <pc:sldMk cId="420741209" sldId="334"/>
            <ac:spMk id="9" creationId="{DA00AB74-4B80-5B21-E9FF-46C9F5E27575}"/>
          </ac:spMkLst>
        </pc:spChg>
        <pc:picChg chg="add mod">
          <ac:chgData name="Shruthika Ilavarasu" userId="3b2045e4-118d-4e65-9d6a-faac523d3f3d" providerId="ADAL" clId="{C3D9CC2A-561A-4085-87F7-A70F14683CF8}" dt="2024-12-17T19:30:32.457" v="1012" actId="14100"/>
          <ac:picMkLst>
            <pc:docMk/>
            <pc:sldMk cId="420741209" sldId="334"/>
            <ac:picMk id="6" creationId="{E6C5749B-D422-5129-732F-2BA34FEAE13E}"/>
          </ac:picMkLst>
        </pc:picChg>
        <pc:picChg chg="add mod">
          <ac:chgData name="Shruthika Ilavarasu" userId="3b2045e4-118d-4e65-9d6a-faac523d3f3d" providerId="ADAL" clId="{C3D9CC2A-561A-4085-87F7-A70F14683CF8}" dt="2024-12-17T19:33:04.006" v="1116" actId="1076"/>
          <ac:picMkLst>
            <pc:docMk/>
            <pc:sldMk cId="420741209" sldId="334"/>
            <ac:picMk id="17" creationId="{966B8709-B2A3-1667-1278-76AB3DADA5F0}"/>
          </ac:picMkLst>
        </pc:picChg>
        <pc:cxnChg chg="add">
          <ac:chgData name="Shruthika Ilavarasu" userId="3b2045e4-118d-4e65-9d6a-faac523d3f3d" providerId="ADAL" clId="{C3D9CC2A-561A-4085-87F7-A70F14683CF8}" dt="2024-12-17T19:31:59.220" v="1111" actId="11529"/>
          <ac:cxnSpMkLst>
            <pc:docMk/>
            <pc:sldMk cId="420741209" sldId="334"/>
            <ac:cxnSpMk id="11" creationId="{149062B2-7D90-3E2A-0D1D-8498263ACAFC}"/>
          </ac:cxnSpMkLst>
        </pc:cxnChg>
        <pc:cxnChg chg="add">
          <ac:chgData name="Shruthika Ilavarasu" userId="3b2045e4-118d-4e65-9d6a-faac523d3f3d" providerId="ADAL" clId="{C3D9CC2A-561A-4085-87F7-A70F14683CF8}" dt="2024-12-17T19:32:05.025" v="1112" actId="11529"/>
          <ac:cxnSpMkLst>
            <pc:docMk/>
            <pc:sldMk cId="420741209" sldId="334"/>
            <ac:cxnSpMk id="13" creationId="{35DBCB19-2CE7-EA25-3864-39E9BC4E239D}"/>
          </ac:cxnSpMkLst>
        </pc:cxnChg>
        <pc:cxnChg chg="add">
          <ac:chgData name="Shruthika Ilavarasu" userId="3b2045e4-118d-4e65-9d6a-faac523d3f3d" providerId="ADAL" clId="{C3D9CC2A-561A-4085-87F7-A70F14683CF8}" dt="2024-12-17T19:32:13.234" v="1113" actId="11529"/>
          <ac:cxnSpMkLst>
            <pc:docMk/>
            <pc:sldMk cId="420741209" sldId="334"/>
            <ac:cxnSpMk id="15" creationId="{EC307740-7B8F-2543-EB6A-1E2BB7635068}"/>
          </ac:cxnSpMkLst>
        </pc:cxnChg>
      </pc:sldChg>
      <pc:sldChg chg="addSp delSp modSp new mod">
        <pc:chgData name="Shruthika Ilavarasu" userId="3b2045e4-118d-4e65-9d6a-faac523d3f3d" providerId="ADAL" clId="{C3D9CC2A-561A-4085-87F7-A70F14683CF8}" dt="2024-12-17T20:18:51.626" v="2048" actId="27636"/>
        <pc:sldMkLst>
          <pc:docMk/>
          <pc:sldMk cId="4053327185" sldId="335"/>
        </pc:sldMkLst>
        <pc:spChg chg="mod">
          <ac:chgData name="Shruthika Ilavarasu" userId="3b2045e4-118d-4e65-9d6a-faac523d3f3d" providerId="ADAL" clId="{C3D9CC2A-561A-4085-87F7-A70F14683CF8}" dt="2024-12-17T19:34:53.385" v="1140" actId="20577"/>
          <ac:spMkLst>
            <pc:docMk/>
            <pc:sldMk cId="4053327185" sldId="335"/>
            <ac:spMk id="2" creationId="{F3F2967E-FA21-EE4A-FBE1-DA57CB6D45F1}"/>
          </ac:spMkLst>
        </pc:spChg>
        <pc:spChg chg="mod">
          <ac:chgData name="Shruthika Ilavarasu" userId="3b2045e4-118d-4e65-9d6a-faac523d3f3d" providerId="ADAL" clId="{C3D9CC2A-561A-4085-87F7-A70F14683CF8}" dt="2024-12-17T20:18:51.626" v="2048" actId="27636"/>
          <ac:spMkLst>
            <pc:docMk/>
            <pc:sldMk cId="4053327185" sldId="335"/>
            <ac:spMk id="3" creationId="{26D670D7-6A6A-412D-8113-76DF1AE40E75}"/>
          </ac:spMkLst>
        </pc:spChg>
        <pc:spChg chg="add del mod">
          <ac:chgData name="Shruthika Ilavarasu" userId="3b2045e4-118d-4e65-9d6a-faac523d3f3d" providerId="ADAL" clId="{C3D9CC2A-561A-4085-87F7-A70F14683CF8}" dt="2024-12-17T19:55:26.625" v="1593" actId="478"/>
          <ac:spMkLst>
            <pc:docMk/>
            <pc:sldMk cId="4053327185" sldId="335"/>
            <ac:spMk id="17" creationId="{25BFD801-4C29-CB16-D7C0-5836A77DCF75}"/>
          </ac:spMkLst>
        </pc:spChg>
        <pc:picChg chg="add mod">
          <ac:chgData name="Shruthika Ilavarasu" userId="3b2045e4-118d-4e65-9d6a-faac523d3f3d" providerId="ADAL" clId="{C3D9CC2A-561A-4085-87F7-A70F14683CF8}" dt="2024-12-17T19:50:03.235" v="1145" actId="1076"/>
          <ac:picMkLst>
            <pc:docMk/>
            <pc:sldMk cId="4053327185" sldId="335"/>
            <ac:picMk id="6" creationId="{6F5C8206-2AA3-6A15-CBC9-4F66C04E315D}"/>
          </ac:picMkLst>
        </pc:picChg>
        <pc:picChg chg="add mod">
          <ac:chgData name="Shruthika Ilavarasu" userId="3b2045e4-118d-4e65-9d6a-faac523d3f3d" providerId="ADAL" clId="{C3D9CC2A-561A-4085-87F7-A70F14683CF8}" dt="2024-12-17T19:56:15.041" v="1599" actId="1076"/>
          <ac:picMkLst>
            <pc:docMk/>
            <pc:sldMk cId="4053327185" sldId="335"/>
            <ac:picMk id="21" creationId="{58911E15-917A-3DD7-68A3-930F91B0667C}"/>
          </ac:picMkLst>
        </pc:picChg>
        <pc:cxnChg chg="add mod">
          <ac:chgData name="Shruthika Ilavarasu" userId="3b2045e4-118d-4e65-9d6a-faac523d3f3d" providerId="ADAL" clId="{C3D9CC2A-561A-4085-87F7-A70F14683CF8}" dt="2024-12-17T19:51:57.591" v="1410" actId="208"/>
          <ac:cxnSpMkLst>
            <pc:docMk/>
            <pc:sldMk cId="4053327185" sldId="335"/>
            <ac:cxnSpMk id="8" creationId="{8B8F7E9E-7735-5D6E-5EBC-9319B7412118}"/>
          </ac:cxnSpMkLst>
        </pc:cxnChg>
        <pc:cxnChg chg="add mod">
          <ac:chgData name="Shruthika Ilavarasu" userId="3b2045e4-118d-4e65-9d6a-faac523d3f3d" providerId="ADAL" clId="{C3D9CC2A-561A-4085-87F7-A70F14683CF8}" dt="2024-12-17T19:52:05.542" v="1412" actId="208"/>
          <ac:cxnSpMkLst>
            <pc:docMk/>
            <pc:sldMk cId="4053327185" sldId="335"/>
            <ac:cxnSpMk id="10" creationId="{E5ABFAE1-CB2B-D3DC-E9D2-AD756A51159F}"/>
          </ac:cxnSpMkLst>
        </pc:cxnChg>
        <pc:cxnChg chg="add mod">
          <ac:chgData name="Shruthika Ilavarasu" userId="3b2045e4-118d-4e65-9d6a-faac523d3f3d" providerId="ADAL" clId="{C3D9CC2A-561A-4085-87F7-A70F14683CF8}" dt="2024-12-17T19:52:16.043" v="1414" actId="208"/>
          <ac:cxnSpMkLst>
            <pc:docMk/>
            <pc:sldMk cId="4053327185" sldId="335"/>
            <ac:cxnSpMk id="12" creationId="{C803108F-BD12-29A4-B081-7564DFCAF2DF}"/>
          </ac:cxnSpMkLst>
        </pc:cxnChg>
        <pc:cxnChg chg="add">
          <ac:chgData name="Shruthika Ilavarasu" userId="3b2045e4-118d-4e65-9d6a-faac523d3f3d" providerId="ADAL" clId="{C3D9CC2A-561A-4085-87F7-A70F14683CF8}" dt="2024-12-17T19:52:23.776" v="1415" actId="11529"/>
          <ac:cxnSpMkLst>
            <pc:docMk/>
            <pc:sldMk cId="4053327185" sldId="335"/>
            <ac:cxnSpMk id="14" creationId="{19519814-C1D6-2F6D-8230-3058F6E050F1}"/>
          </ac:cxnSpMkLst>
        </pc:cxnChg>
        <pc:cxnChg chg="add mod">
          <ac:chgData name="Shruthika Ilavarasu" userId="3b2045e4-118d-4e65-9d6a-faac523d3f3d" providerId="ADAL" clId="{C3D9CC2A-561A-4085-87F7-A70F14683CF8}" dt="2024-12-17T19:53:39.796" v="1588" actId="208"/>
          <ac:cxnSpMkLst>
            <pc:docMk/>
            <pc:sldMk cId="4053327185" sldId="335"/>
            <ac:cxnSpMk id="16" creationId="{06EE73BE-9987-C35C-B4B4-C197A19C3669}"/>
          </ac:cxnSpMkLst>
        </pc:cxnChg>
        <pc:cxnChg chg="add">
          <ac:chgData name="Shruthika Ilavarasu" userId="3b2045e4-118d-4e65-9d6a-faac523d3f3d" providerId="ADAL" clId="{C3D9CC2A-561A-4085-87F7-A70F14683CF8}" dt="2024-12-17T19:55:33.860" v="1594" actId="11529"/>
          <ac:cxnSpMkLst>
            <pc:docMk/>
            <pc:sldMk cId="4053327185" sldId="335"/>
            <ac:cxnSpMk id="19" creationId="{96D243F3-F7C2-9F22-FDAE-0E6955E5343F}"/>
          </ac:cxnSpMkLst>
        </pc:cxnChg>
      </pc:sldChg>
      <pc:sldChg chg="addSp modSp new mod">
        <pc:chgData name="Shruthika Ilavarasu" userId="3b2045e4-118d-4e65-9d6a-faac523d3f3d" providerId="ADAL" clId="{C3D9CC2A-561A-4085-87F7-A70F14683CF8}" dt="2024-12-17T20:25:33.252" v="2281" actId="20577"/>
        <pc:sldMkLst>
          <pc:docMk/>
          <pc:sldMk cId="52346351" sldId="336"/>
        </pc:sldMkLst>
        <pc:spChg chg="mod">
          <ac:chgData name="Shruthika Ilavarasu" userId="3b2045e4-118d-4e65-9d6a-faac523d3f3d" providerId="ADAL" clId="{C3D9CC2A-561A-4085-87F7-A70F14683CF8}" dt="2024-12-17T20:25:33.252" v="2281" actId="20577"/>
          <ac:spMkLst>
            <pc:docMk/>
            <pc:sldMk cId="52346351" sldId="336"/>
            <ac:spMk id="2" creationId="{584901AD-2F77-7C0B-5681-66A75F7C35F6}"/>
          </ac:spMkLst>
        </pc:spChg>
        <pc:spChg chg="mod">
          <ac:chgData name="Shruthika Ilavarasu" userId="3b2045e4-118d-4e65-9d6a-faac523d3f3d" providerId="ADAL" clId="{C3D9CC2A-561A-4085-87F7-A70F14683CF8}" dt="2024-12-17T20:25:09.691" v="2269" actId="20577"/>
          <ac:spMkLst>
            <pc:docMk/>
            <pc:sldMk cId="52346351" sldId="336"/>
            <ac:spMk id="3" creationId="{C0A7B26B-E8B3-4361-5CFA-974177BAB38A}"/>
          </ac:spMkLst>
        </pc:spChg>
        <pc:spChg chg="add mod">
          <ac:chgData name="Shruthika Ilavarasu" userId="3b2045e4-118d-4e65-9d6a-faac523d3f3d" providerId="ADAL" clId="{C3D9CC2A-561A-4085-87F7-A70F14683CF8}" dt="2024-12-17T20:15:57.115" v="1984" actId="207"/>
          <ac:spMkLst>
            <pc:docMk/>
            <pc:sldMk cId="52346351" sldId="336"/>
            <ac:spMk id="7" creationId="{3B364734-95E0-3C67-E05B-8724D38AB8F6}"/>
          </ac:spMkLst>
        </pc:spChg>
        <pc:picChg chg="add mod">
          <ac:chgData name="Shruthika Ilavarasu" userId="3b2045e4-118d-4e65-9d6a-faac523d3f3d" providerId="ADAL" clId="{C3D9CC2A-561A-4085-87F7-A70F14683CF8}" dt="2024-12-17T20:15:41.957" v="1982" actId="1076"/>
          <ac:picMkLst>
            <pc:docMk/>
            <pc:sldMk cId="52346351" sldId="336"/>
            <ac:picMk id="6" creationId="{34B655EB-4E3C-2FE9-212A-3B1163DAF89B}"/>
          </ac:picMkLst>
        </pc:picChg>
      </pc:sldChg>
      <pc:sldChg chg="addSp modSp new mod">
        <pc:chgData name="Shruthika Ilavarasu" userId="3b2045e4-118d-4e65-9d6a-faac523d3f3d" providerId="ADAL" clId="{C3D9CC2A-561A-4085-87F7-A70F14683CF8}" dt="2024-12-17T20:25:38.728" v="2290" actId="20577"/>
        <pc:sldMkLst>
          <pc:docMk/>
          <pc:sldMk cId="693015538" sldId="337"/>
        </pc:sldMkLst>
        <pc:spChg chg="mod">
          <ac:chgData name="Shruthika Ilavarasu" userId="3b2045e4-118d-4e65-9d6a-faac523d3f3d" providerId="ADAL" clId="{C3D9CC2A-561A-4085-87F7-A70F14683CF8}" dt="2024-12-17T20:25:38.728" v="2290" actId="20577"/>
          <ac:spMkLst>
            <pc:docMk/>
            <pc:sldMk cId="693015538" sldId="337"/>
            <ac:spMk id="2" creationId="{61B25688-93D8-58F9-7998-5D04FFDF17FA}"/>
          </ac:spMkLst>
        </pc:spChg>
        <pc:spChg chg="mod">
          <ac:chgData name="Shruthika Ilavarasu" userId="3b2045e4-118d-4e65-9d6a-faac523d3f3d" providerId="ADAL" clId="{C3D9CC2A-561A-4085-87F7-A70F14683CF8}" dt="2024-12-17T20:25:04.789" v="2267" actId="13926"/>
          <ac:spMkLst>
            <pc:docMk/>
            <pc:sldMk cId="693015538" sldId="337"/>
            <ac:spMk id="3" creationId="{7A77A29C-E263-9B4F-6116-9A5CD94B0FC6}"/>
          </ac:spMkLst>
        </pc:spChg>
        <pc:spChg chg="add mod">
          <ac:chgData name="Shruthika Ilavarasu" userId="3b2045e4-118d-4e65-9d6a-faac523d3f3d" providerId="ADAL" clId="{C3D9CC2A-561A-4085-87F7-A70F14683CF8}" dt="2024-12-17T20:23:53.458" v="2243" actId="207"/>
          <ac:spMkLst>
            <pc:docMk/>
            <pc:sldMk cId="693015538" sldId="337"/>
            <ac:spMk id="7" creationId="{00746036-0666-F918-7CD4-B1E56E27FE72}"/>
          </ac:spMkLst>
        </pc:spChg>
        <pc:picChg chg="add mod">
          <ac:chgData name="Shruthika Ilavarasu" userId="3b2045e4-118d-4e65-9d6a-faac523d3f3d" providerId="ADAL" clId="{C3D9CC2A-561A-4085-87F7-A70F14683CF8}" dt="2024-12-17T20:23:36.986" v="2241" actId="1076"/>
          <ac:picMkLst>
            <pc:docMk/>
            <pc:sldMk cId="693015538" sldId="337"/>
            <ac:picMk id="6" creationId="{F1B3F278-0875-462F-792E-910FE9D18BC1}"/>
          </ac:picMkLst>
        </pc:picChg>
      </pc:sldChg>
      <pc:sldChg chg="addSp modSp new del mod">
        <pc:chgData name="Shruthika Ilavarasu" userId="3b2045e4-118d-4e65-9d6a-faac523d3f3d" providerId="ADAL" clId="{C3D9CC2A-561A-4085-87F7-A70F14683CF8}" dt="2024-12-18T01:30:56.860" v="2511" actId="47"/>
        <pc:sldMkLst>
          <pc:docMk/>
          <pc:sldMk cId="81054069" sldId="338"/>
        </pc:sldMkLst>
        <pc:spChg chg="mod">
          <ac:chgData name="Shruthika Ilavarasu" userId="3b2045e4-118d-4e65-9d6a-faac523d3f3d" providerId="ADAL" clId="{C3D9CC2A-561A-4085-87F7-A70F14683CF8}" dt="2024-12-17T20:33:34.601" v="2294" actId="20577"/>
          <ac:spMkLst>
            <pc:docMk/>
            <pc:sldMk cId="81054069" sldId="338"/>
            <ac:spMk id="2" creationId="{816C8AC2-B40E-DC2B-225D-1FDC50FBA24D}"/>
          </ac:spMkLst>
        </pc:spChg>
        <pc:spChg chg="mod">
          <ac:chgData name="Shruthika Ilavarasu" userId="3b2045e4-118d-4e65-9d6a-faac523d3f3d" providerId="ADAL" clId="{C3D9CC2A-561A-4085-87F7-A70F14683CF8}" dt="2024-12-17T20:34:16.671" v="2326" actId="5793"/>
          <ac:spMkLst>
            <pc:docMk/>
            <pc:sldMk cId="81054069" sldId="338"/>
            <ac:spMk id="3" creationId="{9EC61BCD-C927-0158-640A-EC9A7D8AC696}"/>
          </ac:spMkLst>
        </pc:spChg>
        <pc:picChg chg="add mod">
          <ac:chgData name="Shruthika Ilavarasu" userId="3b2045e4-118d-4e65-9d6a-faac523d3f3d" providerId="ADAL" clId="{C3D9CC2A-561A-4085-87F7-A70F14683CF8}" dt="2024-12-17T20:34:21.925" v="2328" actId="14100"/>
          <ac:picMkLst>
            <pc:docMk/>
            <pc:sldMk cId="81054069" sldId="338"/>
            <ac:picMk id="6" creationId="{C8C4DCA5-8362-183B-8CF8-CAF1A2349365}"/>
          </ac:picMkLst>
        </pc:picChg>
      </pc:sldChg>
      <pc:sldChg chg="addSp delSp modSp new mod">
        <pc:chgData name="Shruthika Ilavarasu" userId="3b2045e4-118d-4e65-9d6a-faac523d3f3d" providerId="ADAL" clId="{C3D9CC2A-561A-4085-87F7-A70F14683CF8}" dt="2024-12-17T21:42:45.544" v="2431" actId="207"/>
        <pc:sldMkLst>
          <pc:docMk/>
          <pc:sldMk cId="4261783890" sldId="339"/>
        </pc:sldMkLst>
        <pc:spChg chg="mod">
          <ac:chgData name="Shruthika Ilavarasu" userId="3b2045e4-118d-4e65-9d6a-faac523d3f3d" providerId="ADAL" clId="{C3D9CC2A-561A-4085-87F7-A70F14683CF8}" dt="2024-12-17T21:41:47.916" v="2421" actId="20577"/>
          <ac:spMkLst>
            <pc:docMk/>
            <pc:sldMk cId="4261783890" sldId="339"/>
            <ac:spMk id="2" creationId="{34026367-8323-24A5-FE33-DDCF8A777260}"/>
          </ac:spMkLst>
        </pc:spChg>
        <pc:spChg chg="mod">
          <ac:chgData name="Shruthika Ilavarasu" userId="3b2045e4-118d-4e65-9d6a-faac523d3f3d" providerId="ADAL" clId="{C3D9CC2A-561A-4085-87F7-A70F14683CF8}" dt="2024-12-17T21:39:46.018" v="2381" actId="5793"/>
          <ac:spMkLst>
            <pc:docMk/>
            <pc:sldMk cId="4261783890" sldId="339"/>
            <ac:spMk id="3" creationId="{88722711-2802-EE3A-7331-24C5C284D7E9}"/>
          </ac:spMkLst>
        </pc:spChg>
        <pc:spChg chg="add mod">
          <ac:chgData name="Shruthika Ilavarasu" userId="3b2045e4-118d-4e65-9d6a-faac523d3f3d" providerId="ADAL" clId="{C3D9CC2A-561A-4085-87F7-A70F14683CF8}" dt="2024-12-17T21:39:35.393" v="2358" actId="207"/>
          <ac:spMkLst>
            <pc:docMk/>
            <pc:sldMk cId="4261783890" sldId="339"/>
            <ac:spMk id="7" creationId="{AEC47F6D-576F-A74B-C3FE-2AD5B1D87C37}"/>
          </ac:spMkLst>
        </pc:spChg>
        <pc:spChg chg="add mod">
          <ac:chgData name="Shruthika Ilavarasu" userId="3b2045e4-118d-4e65-9d6a-faac523d3f3d" providerId="ADAL" clId="{C3D9CC2A-561A-4085-87F7-A70F14683CF8}" dt="2024-12-17T21:42:45.544" v="2431" actId="207"/>
          <ac:spMkLst>
            <pc:docMk/>
            <pc:sldMk cId="4261783890" sldId="339"/>
            <ac:spMk id="14" creationId="{4A0C0D67-2711-D253-C281-2E57BE2D82FD}"/>
          </ac:spMkLst>
        </pc:spChg>
        <pc:picChg chg="add del mod">
          <ac:chgData name="Shruthika Ilavarasu" userId="3b2045e4-118d-4e65-9d6a-faac523d3f3d" providerId="ADAL" clId="{C3D9CC2A-561A-4085-87F7-A70F14683CF8}" dt="2024-12-17T21:41:52.076" v="2422" actId="478"/>
          <ac:picMkLst>
            <pc:docMk/>
            <pc:sldMk cId="4261783890" sldId="339"/>
            <ac:picMk id="6" creationId="{19AF6513-75AB-0FD2-3A4D-566F02BF15AD}"/>
          </ac:picMkLst>
        </pc:picChg>
        <pc:picChg chg="add mod">
          <ac:chgData name="Shruthika Ilavarasu" userId="3b2045e4-118d-4e65-9d6a-faac523d3f3d" providerId="ADAL" clId="{C3D9CC2A-561A-4085-87F7-A70F14683CF8}" dt="2024-12-17T21:42:27.952" v="2427" actId="1076"/>
          <ac:picMkLst>
            <pc:docMk/>
            <pc:sldMk cId="4261783890" sldId="339"/>
            <ac:picMk id="11" creationId="{B49F58FF-FF94-9877-A1C9-25079FC83800}"/>
          </ac:picMkLst>
        </pc:picChg>
        <pc:cxnChg chg="add mod">
          <ac:chgData name="Shruthika Ilavarasu" userId="3b2045e4-118d-4e65-9d6a-faac523d3f3d" providerId="ADAL" clId="{C3D9CC2A-561A-4085-87F7-A70F14683CF8}" dt="2024-12-17T21:39:59.123" v="2383" actId="208"/>
          <ac:cxnSpMkLst>
            <pc:docMk/>
            <pc:sldMk cId="4261783890" sldId="339"/>
            <ac:cxnSpMk id="9" creationId="{526561C9-CA07-8056-1D08-9D362B256CD9}"/>
          </ac:cxnSpMkLst>
        </pc:cxnChg>
        <pc:cxnChg chg="add mod">
          <ac:chgData name="Shruthika Ilavarasu" userId="3b2045e4-118d-4e65-9d6a-faac523d3f3d" providerId="ADAL" clId="{C3D9CC2A-561A-4085-87F7-A70F14683CF8}" dt="2024-12-17T21:42:37.122" v="2429" actId="208"/>
          <ac:cxnSpMkLst>
            <pc:docMk/>
            <pc:sldMk cId="4261783890" sldId="339"/>
            <ac:cxnSpMk id="13" creationId="{1C2EBE03-3FE9-15E7-6678-31069D449723}"/>
          </ac:cxnSpMkLst>
        </pc:cxnChg>
      </pc:sldChg>
      <pc:sldChg chg="modSp new del mod">
        <pc:chgData name="Shruthika Ilavarasu" userId="3b2045e4-118d-4e65-9d6a-faac523d3f3d" providerId="ADAL" clId="{C3D9CC2A-561A-4085-87F7-A70F14683CF8}" dt="2024-12-17T21:41:35.951" v="2410" actId="47"/>
        <pc:sldMkLst>
          <pc:docMk/>
          <pc:sldMk cId="2507631439" sldId="340"/>
        </pc:sldMkLst>
        <pc:spChg chg="mod">
          <ac:chgData name="Shruthika Ilavarasu" userId="3b2045e4-118d-4e65-9d6a-faac523d3f3d" providerId="ADAL" clId="{C3D9CC2A-561A-4085-87F7-A70F14683CF8}" dt="2024-12-17T21:40:25.716" v="2409" actId="20577"/>
          <ac:spMkLst>
            <pc:docMk/>
            <pc:sldMk cId="2507631439" sldId="340"/>
            <ac:spMk id="2" creationId="{B56FBA73-7396-DBCB-DF90-A97FF000F703}"/>
          </ac:spMkLst>
        </pc:spChg>
      </pc:sldChg>
      <pc:sldChg chg="add ord">
        <pc:chgData name="Shruthika Ilavarasu" userId="3b2045e4-118d-4e65-9d6a-faac523d3f3d" providerId="ADAL" clId="{C3D9CC2A-561A-4085-87F7-A70F14683CF8}" dt="2024-12-17T21:42:59.879" v="2434"/>
        <pc:sldMkLst>
          <pc:docMk/>
          <pc:sldMk cId="2988013711" sldId="340"/>
        </pc:sldMkLst>
      </pc:sldChg>
      <pc:sldChg chg="delSp add del mod">
        <pc:chgData name="Shruthika Ilavarasu" userId="3b2045e4-118d-4e65-9d6a-faac523d3f3d" providerId="ADAL" clId="{C3D9CC2A-561A-4085-87F7-A70F14683CF8}" dt="2024-12-17T21:42:56.549" v="2432" actId="47"/>
        <pc:sldMkLst>
          <pc:docMk/>
          <pc:sldMk cId="1843347249" sldId="341"/>
        </pc:sldMkLst>
        <pc:picChg chg="del">
          <ac:chgData name="Shruthika Ilavarasu" userId="3b2045e4-118d-4e65-9d6a-faac523d3f3d" providerId="ADAL" clId="{C3D9CC2A-561A-4085-87F7-A70F14683CF8}" dt="2024-12-17T21:41:57.180" v="2424" actId="478"/>
          <ac:picMkLst>
            <pc:docMk/>
            <pc:sldMk cId="1843347249" sldId="341"/>
            <ac:picMk id="6" creationId="{E3E75134-5318-8F2D-20E8-03497F0C3F49}"/>
          </ac:picMkLst>
        </pc:picChg>
      </pc:sldChg>
      <pc:sldChg chg="addSp modSp new mod ord">
        <pc:chgData name="Shruthika Ilavarasu" userId="3b2045e4-118d-4e65-9d6a-faac523d3f3d" providerId="ADAL" clId="{C3D9CC2A-561A-4085-87F7-A70F14683CF8}" dt="2024-12-17T21:45:27.273" v="2500"/>
        <pc:sldMkLst>
          <pc:docMk/>
          <pc:sldMk cId="3033638435" sldId="341"/>
        </pc:sldMkLst>
        <pc:spChg chg="mod">
          <ac:chgData name="Shruthika Ilavarasu" userId="3b2045e4-118d-4e65-9d6a-faac523d3f3d" providerId="ADAL" clId="{C3D9CC2A-561A-4085-87F7-A70F14683CF8}" dt="2024-12-17T21:44:33.316" v="2452" actId="20577"/>
          <ac:spMkLst>
            <pc:docMk/>
            <pc:sldMk cId="3033638435" sldId="341"/>
            <ac:spMk id="2" creationId="{83924784-CC9D-FCDE-AF9A-6CC33077A377}"/>
          </ac:spMkLst>
        </pc:spChg>
        <pc:spChg chg="mod">
          <ac:chgData name="Shruthika Ilavarasu" userId="3b2045e4-118d-4e65-9d6a-faac523d3f3d" providerId="ADAL" clId="{C3D9CC2A-561A-4085-87F7-A70F14683CF8}" dt="2024-12-17T21:45:06.532" v="2494" actId="1076"/>
          <ac:spMkLst>
            <pc:docMk/>
            <pc:sldMk cId="3033638435" sldId="341"/>
            <ac:spMk id="3" creationId="{44C53D72-67AC-023A-0DED-CE4AB9EDE973}"/>
          </ac:spMkLst>
        </pc:spChg>
        <pc:picChg chg="add mod">
          <ac:chgData name="Shruthika Ilavarasu" userId="3b2045e4-118d-4e65-9d6a-faac523d3f3d" providerId="ADAL" clId="{C3D9CC2A-561A-4085-87F7-A70F14683CF8}" dt="2024-12-17T21:45:11.030" v="2496" actId="14100"/>
          <ac:picMkLst>
            <pc:docMk/>
            <pc:sldMk cId="3033638435" sldId="341"/>
            <ac:picMk id="6" creationId="{AD1F5D98-FFFC-B589-329E-5F76B43C39BB}"/>
          </ac:picMkLst>
        </pc:picChg>
        <pc:cxnChg chg="add mod">
          <ac:chgData name="Shruthika Ilavarasu" userId="3b2045e4-118d-4e65-9d6a-faac523d3f3d" providerId="ADAL" clId="{C3D9CC2A-561A-4085-87F7-A70F14683CF8}" dt="2024-12-17T21:45:21.018" v="2498" actId="208"/>
          <ac:cxnSpMkLst>
            <pc:docMk/>
            <pc:sldMk cId="3033638435" sldId="341"/>
            <ac:cxnSpMk id="8" creationId="{2F993300-186A-E862-BA4B-A93CBBF2B5BF}"/>
          </ac:cxnSpMkLst>
        </pc:cxnChg>
      </pc:sldChg>
      <pc:sldChg chg="addSp delSp modSp new mod modNotesTx">
        <pc:chgData name="Shruthika Ilavarasu" userId="3b2045e4-118d-4e65-9d6a-faac523d3f3d" providerId="ADAL" clId="{C3D9CC2A-561A-4085-87F7-A70F14683CF8}" dt="2024-12-18T04:23:27.104" v="2929" actId="1076"/>
        <pc:sldMkLst>
          <pc:docMk/>
          <pc:sldMk cId="1493614385" sldId="342"/>
        </pc:sldMkLst>
        <pc:spChg chg="mod">
          <ac:chgData name="Shruthika Ilavarasu" userId="3b2045e4-118d-4e65-9d6a-faac523d3f3d" providerId="ADAL" clId="{C3D9CC2A-561A-4085-87F7-A70F14683CF8}" dt="2024-12-18T04:09:51.858" v="2564" actId="20577"/>
          <ac:spMkLst>
            <pc:docMk/>
            <pc:sldMk cId="1493614385" sldId="342"/>
            <ac:spMk id="2" creationId="{DCD10BB7-9328-5ADF-FFAB-B2C72DC952EB}"/>
          </ac:spMkLst>
        </pc:spChg>
        <pc:spChg chg="mod">
          <ac:chgData name="Shruthika Ilavarasu" userId="3b2045e4-118d-4e65-9d6a-faac523d3f3d" providerId="ADAL" clId="{C3D9CC2A-561A-4085-87F7-A70F14683CF8}" dt="2024-12-18T04:23:13.792" v="2924" actId="1076"/>
          <ac:spMkLst>
            <pc:docMk/>
            <pc:sldMk cId="1493614385" sldId="342"/>
            <ac:spMk id="3" creationId="{0B5B681E-46FF-9357-BC16-2E97C385CC02}"/>
          </ac:spMkLst>
        </pc:spChg>
        <pc:spChg chg="del">
          <ac:chgData name="Shruthika Ilavarasu" userId="3b2045e4-118d-4e65-9d6a-faac523d3f3d" providerId="ADAL" clId="{C3D9CC2A-561A-4085-87F7-A70F14683CF8}" dt="2024-12-18T04:23:23.211" v="2927" actId="478"/>
          <ac:spMkLst>
            <pc:docMk/>
            <pc:sldMk cId="1493614385" sldId="342"/>
            <ac:spMk id="4" creationId="{8F7B2612-6450-D530-F26B-B969835419A0}"/>
          </ac:spMkLst>
        </pc:spChg>
        <pc:picChg chg="add mod">
          <ac:chgData name="Shruthika Ilavarasu" userId="3b2045e4-118d-4e65-9d6a-faac523d3f3d" providerId="ADAL" clId="{C3D9CC2A-561A-4085-87F7-A70F14683CF8}" dt="2024-12-18T04:23:27.104" v="2929" actId="1076"/>
          <ac:picMkLst>
            <pc:docMk/>
            <pc:sldMk cId="1493614385" sldId="342"/>
            <ac:picMk id="6" creationId="{60115B7F-62FC-FA6D-1C6B-21DBC07A4297}"/>
          </ac:picMkLst>
        </pc:picChg>
        <pc:picChg chg="add del mod">
          <ac:chgData name="Shruthika Ilavarasu" userId="3b2045e4-118d-4e65-9d6a-faac523d3f3d" providerId="ADAL" clId="{C3D9CC2A-561A-4085-87F7-A70F14683CF8}" dt="2024-12-18T04:23:08.213" v="2922" actId="478"/>
          <ac:picMkLst>
            <pc:docMk/>
            <pc:sldMk cId="1493614385" sldId="342"/>
            <ac:picMk id="8" creationId="{E339AAAB-C37C-E78C-7FF2-096484237D50}"/>
          </ac:picMkLst>
        </pc:picChg>
      </pc:sldChg>
      <pc:sldChg chg="addSp delSp new mod">
        <pc:chgData name="Shruthika Ilavarasu" userId="3b2045e4-118d-4e65-9d6a-faac523d3f3d" providerId="ADAL" clId="{C3D9CC2A-561A-4085-87F7-A70F14683CF8}" dt="2024-12-18T04:24:15.899" v="2933" actId="478"/>
        <pc:sldMkLst>
          <pc:docMk/>
          <pc:sldMk cId="1550046475" sldId="343"/>
        </pc:sldMkLst>
        <pc:spChg chg="add del">
          <ac:chgData name="Shruthika Ilavarasu" userId="3b2045e4-118d-4e65-9d6a-faac523d3f3d" providerId="ADAL" clId="{C3D9CC2A-561A-4085-87F7-A70F14683CF8}" dt="2024-12-18T04:24:15.899" v="2933" actId="478"/>
          <ac:spMkLst>
            <pc:docMk/>
            <pc:sldMk cId="1550046475" sldId="343"/>
            <ac:spMk id="5" creationId="{84C47884-3D4E-8256-1765-07CDA5BE46C2}"/>
          </ac:spMkLst>
        </pc:spChg>
        <pc:picChg chg="add">
          <ac:chgData name="Shruthika Ilavarasu" userId="3b2045e4-118d-4e65-9d6a-faac523d3f3d" providerId="ADAL" clId="{C3D9CC2A-561A-4085-87F7-A70F14683CF8}" dt="2024-12-18T04:23:35.186" v="2931" actId="22"/>
          <ac:picMkLst>
            <pc:docMk/>
            <pc:sldMk cId="1550046475" sldId="343"/>
            <ac:picMk id="4" creationId="{D7C3971D-121D-7857-C097-DE2AD3A06F9D}"/>
          </ac:picMkLst>
        </pc:picChg>
      </pc:sldChg>
      <pc:sldMasterChg chg="addSldLayout delSldLayout">
        <pc:chgData name="Shruthika Ilavarasu" userId="3b2045e4-118d-4e65-9d6a-faac523d3f3d" providerId="ADAL" clId="{C3D9CC2A-561A-4085-87F7-A70F14683CF8}" dt="2024-12-17T21:47:59.816" v="2510" actId="47"/>
        <pc:sldMasterMkLst>
          <pc:docMk/>
          <pc:sldMasterMk cId="3227928838" sldId="2147483648"/>
        </pc:sldMasterMkLst>
        <pc:sldLayoutChg chg="add">
          <pc:chgData name="Shruthika Ilavarasu" userId="3b2045e4-118d-4e65-9d6a-faac523d3f3d" providerId="ADAL" clId="{C3D9CC2A-561A-4085-87F7-A70F14683CF8}" dt="2024-12-17T18:37:25.744" v="0" actId="680"/>
          <pc:sldLayoutMkLst>
            <pc:docMk/>
            <pc:sldMasterMk cId="3227928838" sldId="2147483648"/>
            <pc:sldLayoutMk cId="618309404" sldId="2147483649"/>
          </pc:sldLayoutMkLst>
        </pc:sldLayoutChg>
        <pc:sldLayoutChg chg="del">
          <pc:chgData name="Shruthika Ilavarasu" userId="3b2045e4-118d-4e65-9d6a-faac523d3f3d" providerId="ADAL" clId="{C3D9CC2A-561A-4085-87F7-A70F14683CF8}" dt="2024-12-17T18:49:45.826" v="119" actId="47"/>
          <pc:sldLayoutMkLst>
            <pc:docMk/>
            <pc:sldMasterMk cId="3227928838" sldId="2147483648"/>
            <pc:sldLayoutMk cId="324787006" sldId="2147483651"/>
          </pc:sldLayoutMkLst>
        </pc:sldLayoutChg>
        <pc:sldLayoutChg chg="add del">
          <pc:chgData name="Shruthika Ilavarasu" userId="3b2045e4-118d-4e65-9d6a-faac523d3f3d" providerId="ADAL" clId="{C3D9CC2A-561A-4085-87F7-A70F14683CF8}" dt="2024-12-17T19:33:53.552" v="1117" actId="47"/>
          <pc:sldLayoutMkLst>
            <pc:docMk/>
            <pc:sldMasterMk cId="3227928838" sldId="2147483648"/>
            <pc:sldLayoutMk cId="3284304806" sldId="2147483652"/>
          </pc:sldLayoutMkLst>
        </pc:sldLayoutChg>
        <pc:sldLayoutChg chg="add del">
          <pc:chgData name="Shruthika Ilavarasu" userId="3b2045e4-118d-4e65-9d6a-faac523d3f3d" providerId="ADAL" clId="{C3D9CC2A-561A-4085-87F7-A70F14683CF8}" dt="2024-12-17T21:47:59.816" v="2510" actId="47"/>
          <pc:sldLayoutMkLst>
            <pc:docMk/>
            <pc:sldMasterMk cId="3227928838" sldId="2147483648"/>
            <pc:sldLayoutMk cId="510865912" sldId="2147483653"/>
          </pc:sldLayoutMkLst>
        </pc:sldLayoutChg>
        <pc:sldLayoutChg chg="add del">
          <pc:chgData name="Shruthika Ilavarasu" userId="3b2045e4-118d-4e65-9d6a-faac523d3f3d" providerId="ADAL" clId="{C3D9CC2A-561A-4085-87F7-A70F14683CF8}" dt="2024-12-17T18:49:59.073" v="131" actId="47"/>
          <pc:sldLayoutMkLst>
            <pc:docMk/>
            <pc:sldMasterMk cId="3227928838" sldId="2147483648"/>
            <pc:sldLayoutMk cId="104546297" sldId="2147483654"/>
          </pc:sldLayoutMkLst>
        </pc:sldLayoutChg>
        <pc:sldLayoutChg chg="add del">
          <pc:chgData name="Shruthika Ilavarasu" userId="3b2045e4-118d-4e65-9d6a-faac523d3f3d" providerId="ADAL" clId="{C3D9CC2A-561A-4085-87F7-A70F14683CF8}" dt="2024-12-17T21:47:59.075" v="2509" actId="47"/>
          <pc:sldLayoutMkLst>
            <pc:docMk/>
            <pc:sldMasterMk cId="3227928838" sldId="2147483648"/>
            <pc:sldLayoutMk cId="2172346230" sldId="2147483655"/>
          </pc:sldLayoutMkLst>
        </pc:sldLayoutChg>
        <pc:sldLayoutChg chg="add del">
          <pc:chgData name="Shruthika Ilavarasu" userId="3b2045e4-118d-4e65-9d6a-faac523d3f3d" providerId="ADAL" clId="{C3D9CC2A-561A-4085-87F7-A70F14683CF8}" dt="2024-12-17T18:50:01.354" v="138" actId="47"/>
          <pc:sldLayoutMkLst>
            <pc:docMk/>
            <pc:sldMasterMk cId="3227928838" sldId="2147483648"/>
            <pc:sldLayoutMk cId="3404268475" sldId="2147483656"/>
          </pc:sldLayoutMkLst>
        </pc:sldLayoutChg>
        <pc:sldLayoutChg chg="add del">
          <pc:chgData name="Shruthika Ilavarasu" userId="3b2045e4-118d-4e65-9d6a-faac523d3f3d" providerId="ADAL" clId="{C3D9CC2A-561A-4085-87F7-A70F14683CF8}" dt="2024-12-17T18:50:01.039" v="137" actId="47"/>
          <pc:sldLayoutMkLst>
            <pc:docMk/>
            <pc:sldMasterMk cId="3227928838" sldId="2147483648"/>
            <pc:sldLayoutMk cId="2524776917" sldId="2147483657"/>
          </pc:sldLayoutMkLst>
        </pc:sldLayoutChg>
        <pc:sldLayoutChg chg="add del">
          <pc:chgData name="Shruthika Ilavarasu" userId="3b2045e4-118d-4e65-9d6a-faac523d3f3d" providerId="ADAL" clId="{C3D9CC2A-561A-4085-87F7-A70F14683CF8}" dt="2024-12-17T21:47:57.979" v="2506" actId="47"/>
          <pc:sldLayoutMkLst>
            <pc:docMk/>
            <pc:sldMasterMk cId="3227928838" sldId="2147483648"/>
            <pc:sldLayoutMk cId="2624921020" sldId="2147483658"/>
          </pc:sldLayoutMkLst>
        </pc:sldLayoutChg>
        <pc:sldLayoutChg chg="add del">
          <pc:chgData name="Shruthika Ilavarasu" userId="3b2045e4-118d-4e65-9d6a-faac523d3f3d" providerId="ADAL" clId="{C3D9CC2A-561A-4085-87F7-A70F14683CF8}" dt="2024-12-17T18:50:00.551" v="135" actId="47"/>
          <pc:sldLayoutMkLst>
            <pc:docMk/>
            <pc:sldMasterMk cId="3227928838" sldId="2147483648"/>
            <pc:sldLayoutMk cId="4196871650" sldId="2147483659"/>
          </pc:sldLayoutMkLst>
        </pc:sldLayoutChg>
        <pc:sldLayoutChg chg="add del">
          <pc:chgData name="Shruthika Ilavarasu" userId="3b2045e4-118d-4e65-9d6a-faac523d3f3d" providerId="ADAL" clId="{C3D9CC2A-561A-4085-87F7-A70F14683CF8}" dt="2024-12-17T18:50:00.267" v="134" actId="47"/>
          <pc:sldLayoutMkLst>
            <pc:docMk/>
            <pc:sldMasterMk cId="3227928838" sldId="2147483648"/>
            <pc:sldLayoutMk cId="1652711848" sldId="2147483660"/>
          </pc:sldLayoutMkLst>
        </pc:sldLayoutChg>
        <pc:sldLayoutChg chg="add del">
          <pc:chgData name="Shruthika Ilavarasu" userId="3b2045e4-118d-4e65-9d6a-faac523d3f3d" providerId="ADAL" clId="{C3D9CC2A-561A-4085-87F7-A70F14683CF8}" dt="2024-12-17T21:47:56.806" v="2503" actId="47"/>
          <pc:sldLayoutMkLst>
            <pc:docMk/>
            <pc:sldMasterMk cId="3227928838" sldId="2147483648"/>
            <pc:sldLayoutMk cId="2361122233" sldId="2147483661"/>
          </pc:sldLayoutMkLst>
        </pc:sldLayoutChg>
        <pc:sldLayoutChg chg="add del">
          <pc:chgData name="Shruthika Ilavarasu" userId="3b2045e4-118d-4e65-9d6a-faac523d3f3d" providerId="ADAL" clId="{C3D9CC2A-561A-4085-87F7-A70F14683CF8}" dt="2024-12-17T18:49:59.544" v="132" actId="47"/>
          <pc:sldLayoutMkLst>
            <pc:docMk/>
            <pc:sldMasterMk cId="3227928838" sldId="2147483648"/>
            <pc:sldLayoutMk cId="1307070681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6023F-EF6B-4823-A51E-774B63765E45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5E9885-400C-4D4A-8728-50D9BDC4D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7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224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creating analysis: Analysis&gt;&gt;New</a:t>
            </a:r>
          </a:p>
          <a:p>
            <a:r>
              <a:rPr lang="en-US" dirty="0"/>
              <a:t>Analysis Type: Normal/Eigenvalues</a:t>
            </a:r>
          </a:p>
          <a:p>
            <a:r>
              <a:rPr lang="en-US" dirty="0"/>
              <a:t>Expand:</a:t>
            </a:r>
          </a:p>
          <a:p>
            <a:r>
              <a:rPr lang="en-US" dirty="0"/>
              <a:t>Options&gt;&gt;MODELCHECK&gt;Edit&gt;&gt;check all DOF&gt;&gt;check CGI</a:t>
            </a:r>
          </a:p>
          <a:p>
            <a:r>
              <a:rPr lang="en-US" dirty="0"/>
              <a:t>Master Requests and Conditions&gt;&gt;Output Requests&gt;Edit&gt;&gt;Results and Destination&gt;&gt;Print and </a:t>
            </a:r>
            <a:r>
              <a:rPr lang="en-US" dirty="0" err="1"/>
              <a:t>PostProcess</a:t>
            </a:r>
            <a:endParaRPr lang="en-US" dirty="0"/>
          </a:p>
          <a:p>
            <a:endParaRPr lang="en-US" dirty="0"/>
          </a:p>
          <a:p>
            <a:r>
              <a:rPr lang="en-US" dirty="0"/>
              <a:t>Weight should come in .f06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E9885-400C-4D4A-8728-50D9BDC4D5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4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C25C-8751-0940-999F-ACF843E17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F23710-1893-4F00-D2BA-C2EE8FF4B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1830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23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6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68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7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87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11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7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928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  <p:sldLayoutId id="2147483657" r:id="rId5"/>
    <p:sldLayoutId id="2147483659" r:id="rId6"/>
    <p:sldLayoutId id="2147483660" r:id="rId7"/>
    <p:sldLayoutId id="214748366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dirty="0"/>
              <a:t>Final Mini Project B</a:t>
            </a:r>
            <a:br>
              <a:rPr lang="en-US" dirty="0"/>
            </a:br>
            <a:r>
              <a:rPr lang="en-US" sz="2800" dirty="0"/>
              <a:t>By: Shruthika Ilavarasu, Team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92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2967E-FA21-EE4A-FBE1-DA57CB6D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Joint 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670D7-6A6A-412D-8113-76DF1AE40E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5167" y="1658679"/>
            <a:ext cx="3538245" cy="427848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Analyzed using Bush Force for Spring Elements inside Joints</a:t>
            </a:r>
          </a:p>
          <a:p>
            <a:r>
              <a:rPr lang="en-US" b="1" dirty="0"/>
              <a:t>Experienced most loads at the knee joints of the legs</a:t>
            </a:r>
          </a:p>
          <a:p>
            <a:r>
              <a:rPr lang="en-US" b="1" dirty="0"/>
              <a:t>Experiences minute contractions on the Hinges connecting the legs to the servo motors.</a:t>
            </a:r>
          </a:p>
          <a:p>
            <a:r>
              <a:rPr lang="en-US" b="1" dirty="0"/>
              <a:t>Experiences more contraction when the load is applied on the foot of the robot.</a:t>
            </a:r>
          </a:p>
          <a:p>
            <a:r>
              <a:rPr lang="en-US" b="1" dirty="0"/>
              <a:t>Experiences no load when it is applied in the X-direction of the foot.</a:t>
            </a:r>
          </a:p>
          <a:p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F9DD4169-DD17-600C-A3A6-F8276E8868DF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C8206-2AA3-6A15-CBC9-4F66C04E3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739" y="1447061"/>
            <a:ext cx="6988090" cy="450288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8F7E9E-7735-5D6E-5EBC-9319B7412118}"/>
              </a:ext>
            </a:extLst>
          </p:cNvPr>
          <p:cNvCxnSpPr/>
          <p:nvPr/>
        </p:nvCxnSpPr>
        <p:spPr>
          <a:xfrm flipH="1">
            <a:off x="7899991" y="1968587"/>
            <a:ext cx="350874" cy="3439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ABFAE1-CB2B-D3DC-E9D2-AD756A51159F}"/>
              </a:ext>
            </a:extLst>
          </p:cNvPr>
          <p:cNvCxnSpPr/>
          <p:nvPr/>
        </p:nvCxnSpPr>
        <p:spPr>
          <a:xfrm flipH="1">
            <a:off x="9094192" y="2918637"/>
            <a:ext cx="448529" cy="5688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03108F-BD12-29A4-B081-7564DFCAF2DF}"/>
              </a:ext>
            </a:extLst>
          </p:cNvPr>
          <p:cNvCxnSpPr/>
          <p:nvPr/>
        </p:nvCxnSpPr>
        <p:spPr>
          <a:xfrm>
            <a:off x="6432698" y="2183754"/>
            <a:ext cx="776176" cy="12882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519814-C1D6-2F6D-8230-3058F6E050F1}"/>
              </a:ext>
            </a:extLst>
          </p:cNvPr>
          <p:cNvCxnSpPr/>
          <p:nvPr/>
        </p:nvCxnSpPr>
        <p:spPr>
          <a:xfrm flipV="1">
            <a:off x="8123274" y="3343940"/>
            <a:ext cx="210879" cy="722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EE73BE-9987-C35C-B4B4-C197A19C3669}"/>
              </a:ext>
            </a:extLst>
          </p:cNvPr>
          <p:cNvCxnSpPr/>
          <p:nvPr/>
        </p:nvCxnSpPr>
        <p:spPr>
          <a:xfrm flipH="1" flipV="1">
            <a:off x="7634177" y="4758070"/>
            <a:ext cx="265814" cy="446567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D243F3-F7C2-9F22-FDAE-0E6955E5343F}"/>
              </a:ext>
            </a:extLst>
          </p:cNvPr>
          <p:cNvCxnSpPr/>
          <p:nvPr/>
        </p:nvCxnSpPr>
        <p:spPr>
          <a:xfrm flipV="1">
            <a:off x="4213412" y="4619847"/>
            <a:ext cx="1246407" cy="6379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8911E15-917A-3DD7-68A3-930F91B06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553" y="5389722"/>
            <a:ext cx="1328081" cy="109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27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901AD-2F77-7C0B-5681-66A75F7C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System Weight, Method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7B26B-E8B3-4361-5CFA-974177BAB3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828" y="1128679"/>
            <a:ext cx="4142504" cy="4910614"/>
          </a:xfrm>
        </p:spPr>
        <p:txBody>
          <a:bodyPr>
            <a:normAutofit/>
          </a:bodyPr>
          <a:lstStyle/>
          <a:p>
            <a:r>
              <a:rPr lang="en-US" dirty="0"/>
              <a:t>Taking off all forces on the joints but keeping the Robot Fixed on Top of the Frame</a:t>
            </a:r>
          </a:p>
          <a:p>
            <a:r>
              <a:rPr lang="en-US" dirty="0"/>
              <a:t>Apply a Body Force as a Gravity of -9.8 in the Y-direction</a:t>
            </a:r>
          </a:p>
          <a:p>
            <a:r>
              <a:rPr lang="en-US" dirty="0"/>
              <a:t>To check mass of system: Go to Tools&gt;&gt;Mass Properties&gt;&gt;</a:t>
            </a:r>
            <a:r>
              <a:rPr lang="en-US" dirty="0" err="1"/>
              <a:t>SolidProperties</a:t>
            </a:r>
            <a:r>
              <a:rPr lang="en-US" dirty="0"/>
              <a:t>; and apply the solid density (aluminum)</a:t>
            </a:r>
          </a:p>
          <a:p>
            <a:r>
              <a:rPr lang="en-US" dirty="0"/>
              <a:t>Weight=</a:t>
            </a:r>
            <a:r>
              <a:rPr lang="en-US" dirty="0" err="1"/>
              <a:t>MassxGravity</a:t>
            </a:r>
            <a:endParaRPr lang="en-US" dirty="0"/>
          </a:p>
          <a:p>
            <a:r>
              <a:rPr lang="en-US" dirty="0"/>
              <a:t>W=9.8*4092.558= </a:t>
            </a:r>
            <a:r>
              <a:rPr lang="en-US" dirty="0">
                <a:highlight>
                  <a:srgbClr val="FFFF00"/>
                </a:highlight>
              </a:rPr>
              <a:t>40,107 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79A2D-B22D-2E60-5A08-2194C6BB5BC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655EB-4E3C-2FE9-212A-3B1163DAF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134" y="1811586"/>
            <a:ext cx="7739039" cy="38024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364734-95E0-3C67-E05B-8724D38AB8F6}"/>
              </a:ext>
            </a:extLst>
          </p:cNvPr>
          <p:cNvSpPr/>
          <p:nvPr/>
        </p:nvSpPr>
        <p:spPr>
          <a:xfrm>
            <a:off x="5996763" y="4752753"/>
            <a:ext cx="510363" cy="2551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6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5688-93D8-58F9-7998-5D04FFDF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System Weight Method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7A29C-E263-9B4F-6116-9A5CD94B0F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1130" y="2022250"/>
            <a:ext cx="4215809" cy="3747180"/>
          </a:xfrm>
        </p:spPr>
        <p:txBody>
          <a:bodyPr/>
          <a:lstStyle/>
          <a:p>
            <a:r>
              <a:rPr lang="en-US" dirty="0"/>
              <a:t>I do the same procedure</a:t>
            </a:r>
          </a:p>
          <a:p>
            <a:r>
              <a:rPr lang="en-US" dirty="0"/>
              <a:t>When checking for mass, go to Tools&gt;&gt; </a:t>
            </a:r>
            <a:r>
              <a:rPr lang="en-US" dirty="0" err="1"/>
              <a:t>MassProperties</a:t>
            </a:r>
            <a:r>
              <a:rPr lang="en-US" dirty="0"/>
              <a:t>&gt;&gt; </a:t>
            </a:r>
            <a:r>
              <a:rPr lang="en-US" dirty="0" err="1"/>
              <a:t>MeshProperties</a:t>
            </a:r>
            <a:r>
              <a:rPr lang="en-US" dirty="0"/>
              <a:t>; to find the mass of the mesh</a:t>
            </a:r>
          </a:p>
          <a:p>
            <a:r>
              <a:rPr lang="en-US" dirty="0"/>
              <a:t>W= 9.8*4089.972=</a:t>
            </a:r>
            <a:r>
              <a:rPr lang="en-US" dirty="0">
                <a:highlight>
                  <a:srgbClr val="FFFF00"/>
                </a:highlight>
              </a:rPr>
              <a:t>40,081.7 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90B431-0FE2-3F0F-65F6-2CFD9E516B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B3F278-0875-462F-792E-910FE9D18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26" y="1717922"/>
            <a:ext cx="7875181" cy="38322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746036-0666-F918-7CD4-B1E56E27FE72}"/>
              </a:ext>
            </a:extLst>
          </p:cNvPr>
          <p:cNvSpPr/>
          <p:nvPr/>
        </p:nvSpPr>
        <p:spPr>
          <a:xfrm>
            <a:off x="5209953" y="5092995"/>
            <a:ext cx="505047" cy="5263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15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0BB7-9328-5ADF-FFAB-B2C72DC95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System Weight Method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681E-46FF-9357-BC16-2E97C385CC0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7319" y="2609028"/>
            <a:ext cx="3310129" cy="3747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NASTRAN WEIGHTCHECK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15B7F-62FC-FA6D-1C6B-21DBC07A4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978" y="976931"/>
            <a:ext cx="4706678" cy="565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1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B336-CFCC-5323-8EA3-99A05FA5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3971D-121D-7857-C097-DE2AD3A0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660"/>
            <a:ext cx="12192000" cy="636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46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4784-CC9D-FCDE-AF9A-6CC33077A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Displacement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53D72-67AC-023A-0DED-CE4AB9EDE9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3826" y="1281799"/>
            <a:ext cx="3310129" cy="3747180"/>
          </a:xfrm>
        </p:spPr>
        <p:txBody>
          <a:bodyPr/>
          <a:lstStyle/>
          <a:p>
            <a:r>
              <a:rPr lang="en-US" dirty="0"/>
              <a:t>Occurs in the Z-Direction</a:t>
            </a:r>
          </a:p>
          <a:p>
            <a:r>
              <a:rPr lang="en-US" dirty="0"/>
              <a:t>0.2807 cm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214E2-FFE3-5012-05CB-69E0FF8C4BA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F5D98-FFFC-B589-329E-5F76B43C3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441" y="1906529"/>
            <a:ext cx="9999071" cy="366967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993300-186A-E862-BA4B-A93CBBF2B5BF}"/>
              </a:ext>
            </a:extLst>
          </p:cNvPr>
          <p:cNvCxnSpPr/>
          <p:nvPr/>
        </p:nvCxnSpPr>
        <p:spPr>
          <a:xfrm flipV="1">
            <a:off x="5279065" y="4322135"/>
            <a:ext cx="627321" cy="850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38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C7E9D-CDFD-31DD-5975-D6909106D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463AF-3947-7C0F-CCC8-D6CDD4C8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Von Misses Stress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3405B-7AE3-E866-DB60-7B94D6A26B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Occurs inside Joints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C905E-AA0E-296C-EBE4-BA0924B70B9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85AB9-8181-4230-DFDE-AC317FDF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456" y="1689219"/>
            <a:ext cx="8385544" cy="30619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56C511-EFB3-121D-9293-0143247E0B4C}"/>
              </a:ext>
            </a:extLst>
          </p:cNvPr>
          <p:cNvSpPr/>
          <p:nvPr/>
        </p:nvSpPr>
        <p:spPr>
          <a:xfrm>
            <a:off x="11277601" y="1717158"/>
            <a:ext cx="914399" cy="2649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9227B2-C2B6-B431-387E-C662DEA549C5}"/>
              </a:ext>
            </a:extLst>
          </p:cNvPr>
          <p:cNvCxnSpPr/>
          <p:nvPr/>
        </p:nvCxnSpPr>
        <p:spPr>
          <a:xfrm flipH="1" flipV="1">
            <a:off x="9138684" y="3322674"/>
            <a:ext cx="723014" cy="2498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013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26367-8323-24A5-FE33-DDCF8A77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Principal Stress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22711-2802-EE3A-7331-24C5C284D7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Occurs inside Joints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406E9-B7BB-E4B1-D459-E62558AE940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C47F6D-576F-A74B-C3FE-2AD5B1D87C37}"/>
              </a:ext>
            </a:extLst>
          </p:cNvPr>
          <p:cNvSpPr/>
          <p:nvPr/>
        </p:nvSpPr>
        <p:spPr>
          <a:xfrm>
            <a:off x="11277601" y="1717158"/>
            <a:ext cx="914399" cy="2649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6561C9-CA07-8056-1D08-9D362B256CD9}"/>
              </a:ext>
            </a:extLst>
          </p:cNvPr>
          <p:cNvCxnSpPr/>
          <p:nvPr/>
        </p:nvCxnSpPr>
        <p:spPr>
          <a:xfrm flipH="1" flipV="1">
            <a:off x="9138684" y="3322674"/>
            <a:ext cx="723014" cy="2498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49F58FF-FF94-9877-A1C9-25079FC83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55" y="1636516"/>
            <a:ext cx="8571614" cy="315073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2EBE03-3FE9-15E7-6678-31069D449723}"/>
              </a:ext>
            </a:extLst>
          </p:cNvPr>
          <p:cNvCxnSpPr/>
          <p:nvPr/>
        </p:nvCxnSpPr>
        <p:spPr>
          <a:xfrm flipH="1" flipV="1">
            <a:off x="9138684" y="3322674"/>
            <a:ext cx="781493" cy="3349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A0C0D67-2711-D253-C281-2E57BE2D82FD}"/>
              </a:ext>
            </a:extLst>
          </p:cNvPr>
          <p:cNvSpPr/>
          <p:nvPr/>
        </p:nvSpPr>
        <p:spPr>
          <a:xfrm>
            <a:off x="11353799" y="1636516"/>
            <a:ext cx="581248" cy="2649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83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153C-92D1-9328-E78E-EE480CEB7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CAD with Applied BC’s and Loads</a:t>
            </a:r>
          </a:p>
        </p:txBody>
      </p:sp>
      <p:pic>
        <p:nvPicPr>
          <p:cNvPr id="5" name="Content Placeholder 4" descr="A computer generated image of a robot&#10;&#10;Description automatically generated">
            <a:extLst>
              <a:ext uri="{FF2B5EF4-FFF2-40B4-BE49-F238E27FC236}">
                <a16:creationId xmlns:a16="http://schemas.microsoft.com/office/drawing/2014/main" id="{24CDAA1B-0057-A786-7FF6-621F1AE7F99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41255"/>
            <a:ext cx="7273925" cy="2896290"/>
          </a:xfrm>
        </p:spPr>
      </p:pic>
      <p:pic>
        <p:nvPicPr>
          <p:cNvPr id="7" name="Picture 6" descr="A computer generated image of a robot&#10;&#10;Description automatically generated">
            <a:extLst>
              <a:ext uri="{FF2B5EF4-FFF2-40B4-BE49-F238E27FC236}">
                <a16:creationId xmlns:a16="http://schemas.microsoft.com/office/drawing/2014/main" id="{E9A87871-9C0B-38A7-BB44-1FA5DBD8D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37" y="1820436"/>
            <a:ext cx="8684661" cy="345800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148BAD-E933-DF00-F26C-DDB1398DA1EC}"/>
              </a:ext>
            </a:extLst>
          </p:cNvPr>
          <p:cNvCxnSpPr/>
          <p:nvPr/>
        </p:nvCxnSpPr>
        <p:spPr>
          <a:xfrm flipH="1" flipV="1">
            <a:off x="3710763" y="3732028"/>
            <a:ext cx="212651" cy="20733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DA6FEB-0A0C-2334-E26D-65A77E475624}"/>
              </a:ext>
            </a:extLst>
          </p:cNvPr>
          <p:cNvCxnSpPr/>
          <p:nvPr/>
        </p:nvCxnSpPr>
        <p:spPr>
          <a:xfrm>
            <a:off x="6096000" y="2011680"/>
            <a:ext cx="0" cy="3062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5BEF5D-5AF7-C54F-F28F-334E0B6E7BB5}"/>
              </a:ext>
            </a:extLst>
          </p:cNvPr>
          <p:cNvCxnSpPr/>
          <p:nvPr/>
        </p:nvCxnSpPr>
        <p:spPr>
          <a:xfrm flipH="1">
            <a:off x="6927112" y="2945219"/>
            <a:ext cx="202018" cy="1701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0E3CB3-A8D6-967A-AA57-773C5095789F}"/>
              </a:ext>
            </a:extLst>
          </p:cNvPr>
          <p:cNvCxnSpPr/>
          <p:nvPr/>
        </p:nvCxnSpPr>
        <p:spPr>
          <a:xfrm flipV="1">
            <a:off x="4912242" y="4938823"/>
            <a:ext cx="0" cy="2339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15BA5F-59F7-0310-AA47-01746E32E6C1}"/>
              </a:ext>
            </a:extLst>
          </p:cNvPr>
          <p:cNvCxnSpPr/>
          <p:nvPr/>
        </p:nvCxnSpPr>
        <p:spPr>
          <a:xfrm>
            <a:off x="6230679" y="2641255"/>
            <a:ext cx="8984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F36B56-4BB0-59DD-40A3-9BCE4BC5B0B6}"/>
              </a:ext>
            </a:extLst>
          </p:cNvPr>
          <p:cNvSpPr txBox="1"/>
          <p:nvPr/>
        </p:nvSpPr>
        <p:spPr>
          <a:xfrm>
            <a:off x="7082249" y="2502754"/>
            <a:ext cx="2072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Constrained Frame</a:t>
            </a:r>
          </a:p>
        </p:txBody>
      </p:sp>
    </p:spTree>
    <p:extLst>
      <p:ext uri="{BB962C8B-B14F-4D97-AF65-F5344CB8AC3E}">
        <p14:creationId xmlns:p14="http://schemas.microsoft.com/office/powerpoint/2010/main" val="478863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03586-5C91-BB90-B69C-32ACDF06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A7D25997-D5CC-F2D4-321A-2EFD46963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34" y="1484659"/>
            <a:ext cx="8914879" cy="5022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7A0AEF-90F0-9299-ABC3-E3EA1451ACFA}"/>
              </a:ext>
            </a:extLst>
          </p:cNvPr>
          <p:cNvSpPr txBox="1"/>
          <p:nvPr/>
        </p:nvSpPr>
        <p:spPr>
          <a:xfrm>
            <a:off x="6450762" y="883919"/>
            <a:ext cx="5319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Animation of Deformation</a:t>
            </a:r>
          </a:p>
        </p:txBody>
      </p:sp>
    </p:spTree>
    <p:extLst>
      <p:ext uri="{BB962C8B-B14F-4D97-AF65-F5344CB8AC3E}">
        <p14:creationId xmlns:p14="http://schemas.microsoft.com/office/powerpoint/2010/main" val="3228441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12D2D-56F9-4579-53AC-E581E266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Assumptions: Material Properties &amp; BC’s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247C5B21-D248-4833-53DF-AE228C9373AB}"/>
              </a:ext>
            </a:extLst>
          </p:cNvPr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3419144144"/>
              </p:ext>
            </p:extLst>
          </p:nvPr>
        </p:nvGraphicFramePr>
        <p:xfrm>
          <a:off x="451884" y="1698736"/>
          <a:ext cx="11121655" cy="4159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331">
                  <a:extLst>
                    <a:ext uri="{9D8B030D-6E8A-4147-A177-3AD203B41FA5}">
                      <a16:colId xmlns:a16="http://schemas.microsoft.com/office/drawing/2014/main" val="1208808612"/>
                    </a:ext>
                  </a:extLst>
                </a:gridCol>
                <a:gridCol w="2224331">
                  <a:extLst>
                    <a:ext uri="{9D8B030D-6E8A-4147-A177-3AD203B41FA5}">
                      <a16:colId xmlns:a16="http://schemas.microsoft.com/office/drawing/2014/main" val="3390030224"/>
                    </a:ext>
                  </a:extLst>
                </a:gridCol>
                <a:gridCol w="2224331">
                  <a:extLst>
                    <a:ext uri="{9D8B030D-6E8A-4147-A177-3AD203B41FA5}">
                      <a16:colId xmlns:a16="http://schemas.microsoft.com/office/drawing/2014/main" val="3829987637"/>
                    </a:ext>
                  </a:extLst>
                </a:gridCol>
                <a:gridCol w="2224331">
                  <a:extLst>
                    <a:ext uri="{9D8B030D-6E8A-4147-A177-3AD203B41FA5}">
                      <a16:colId xmlns:a16="http://schemas.microsoft.com/office/drawing/2014/main" val="946126221"/>
                    </a:ext>
                  </a:extLst>
                </a:gridCol>
                <a:gridCol w="2224331">
                  <a:extLst>
                    <a:ext uri="{9D8B030D-6E8A-4147-A177-3AD203B41FA5}">
                      <a16:colId xmlns:a16="http://schemas.microsoft.com/office/drawing/2014/main" val="3447297477"/>
                    </a:ext>
                  </a:extLst>
                </a:gridCol>
              </a:tblGrid>
              <a:tr h="2079902">
                <a:tc>
                  <a:txBody>
                    <a:bodyPr/>
                    <a:lstStyle/>
                    <a:p>
                      <a:r>
                        <a:rPr lang="en-US" dirty="0"/>
                        <a:t>Young’s </a:t>
                      </a:r>
                      <a:r>
                        <a:rPr lang="en-US" dirty="0" err="1"/>
                        <a:t>Modulous</a:t>
                      </a:r>
                      <a:endParaRPr lang="en-US" dirty="0"/>
                    </a:p>
                    <a:p>
                      <a:r>
                        <a:rPr lang="en-US" dirty="0"/>
                        <a:t>&amp;</a:t>
                      </a:r>
                    </a:p>
                    <a:p>
                      <a:r>
                        <a:rPr lang="en-US" dirty="0"/>
                        <a:t>Poisson’s Ratio: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Density: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Boundary Condition: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Applied Loads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Joints: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240532"/>
                  </a:ext>
                </a:extLst>
              </a:tr>
              <a:tr h="2079902">
                <a:tc>
                  <a:txBody>
                    <a:bodyPr/>
                    <a:lstStyle/>
                    <a:p>
                      <a:r>
                        <a:rPr lang="en-US" dirty="0"/>
                        <a:t>70 </a:t>
                      </a:r>
                      <a:r>
                        <a:rPr lang="en-US" dirty="0" err="1"/>
                        <a:t>Gpa</a:t>
                      </a:r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v=0.3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 g/cm^3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Fixed at Top 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Fx</a:t>
                      </a:r>
                      <a:r>
                        <a:rPr lang="en-US" dirty="0"/>
                        <a:t>=0.5N</a:t>
                      </a:r>
                    </a:p>
                    <a:p>
                      <a:r>
                        <a:rPr lang="en-US" dirty="0" err="1"/>
                        <a:t>Fy</a:t>
                      </a:r>
                      <a:r>
                        <a:rPr lang="en-US" dirty="0"/>
                        <a:t>=0.5N</a:t>
                      </a:r>
                    </a:p>
                    <a:p>
                      <a:r>
                        <a:rPr lang="en-US" dirty="0"/>
                        <a:t>Fz=0.5N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Joined with RBE and Spring with rotation about X-axis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777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288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68FF-BCE6-C251-B349-A6744C47D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048" y="340241"/>
            <a:ext cx="6111064" cy="1319669"/>
          </a:xfrm>
        </p:spPr>
        <p:txBody>
          <a:bodyPr>
            <a:normAutofit fontScale="90000"/>
          </a:bodyPr>
          <a:lstStyle/>
          <a:p>
            <a:r>
              <a:rPr lang="en-US" dirty="0"/>
              <a:t>All Joints Present In Model</a:t>
            </a:r>
          </a:p>
        </p:txBody>
      </p:sp>
      <p:pic>
        <p:nvPicPr>
          <p:cNvPr id="5" name="Content Placeholder 4" descr="A group of colorful objects in the sky&#10;&#10;Description automatically generated">
            <a:extLst>
              <a:ext uri="{FF2B5EF4-FFF2-40B4-BE49-F238E27FC236}">
                <a16:creationId xmlns:a16="http://schemas.microsoft.com/office/drawing/2014/main" id="{F150CB76-0265-127D-2EDE-4FFDAA903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38" y="4433649"/>
            <a:ext cx="5057775" cy="1999139"/>
          </a:xfrm>
        </p:spPr>
      </p:pic>
      <p:pic>
        <p:nvPicPr>
          <p:cNvPr id="7" name="Picture 6" descr="A group of colorful objects in the sky&#10;&#10;Description automatically generated">
            <a:extLst>
              <a:ext uri="{FF2B5EF4-FFF2-40B4-BE49-F238E27FC236}">
                <a16:creationId xmlns:a16="http://schemas.microsoft.com/office/drawing/2014/main" id="{FD8510F0-154F-08C1-6953-E1833CC5E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63" y="2074924"/>
            <a:ext cx="10097004" cy="39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50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EA19-4C6D-68E6-50A3-7947ECB7E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Joint Types: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D5C76-C79C-E115-33AA-B655408C98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Leg Servo Joints</a:t>
            </a:r>
          </a:p>
          <a:p>
            <a:r>
              <a:rPr lang="en-US" sz="3200" dirty="0">
                <a:solidFill>
                  <a:schemeClr val="bg1"/>
                </a:solidFill>
              </a:rPr>
              <a:t>On all Four Legs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D5151-3223-DD44-4956-7A5BB7A3DC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B4895-A835-2ACB-B849-876588C0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358" y="1509279"/>
            <a:ext cx="6016525" cy="464165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A03EE8-63EC-73CB-D6C9-2F295AC4316D}"/>
              </a:ext>
            </a:extLst>
          </p:cNvPr>
          <p:cNvCxnSpPr/>
          <p:nvPr/>
        </p:nvCxnSpPr>
        <p:spPr>
          <a:xfrm flipH="1" flipV="1">
            <a:off x="10478386" y="2759149"/>
            <a:ext cx="451884" cy="542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FD1283-7115-9848-F40F-CD86345F58BB}"/>
              </a:ext>
            </a:extLst>
          </p:cNvPr>
          <p:cNvCxnSpPr/>
          <p:nvPr/>
        </p:nvCxnSpPr>
        <p:spPr>
          <a:xfrm flipH="1">
            <a:off x="8516679" y="1796902"/>
            <a:ext cx="382772" cy="2870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115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1FE46-A111-282A-37BC-AD447807A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43FD8-A62F-090A-2B55-D0BF71C9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Joint Types: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63FBD-8E61-A550-4CC8-62FE9BED04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Leg Joints to Servo Motors</a:t>
            </a:r>
          </a:p>
          <a:p>
            <a:r>
              <a:rPr lang="en-US" sz="3200" dirty="0">
                <a:solidFill>
                  <a:schemeClr val="bg1"/>
                </a:solidFill>
              </a:rPr>
              <a:t>On all Four Legs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C104D-015B-79FC-2ACC-4C4F739232F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1CA7BE-83E1-4A57-D962-F79EAA9AE4A9}"/>
              </a:ext>
            </a:extLst>
          </p:cNvPr>
          <p:cNvCxnSpPr/>
          <p:nvPr/>
        </p:nvCxnSpPr>
        <p:spPr>
          <a:xfrm flipH="1" flipV="1">
            <a:off x="10478386" y="2759149"/>
            <a:ext cx="451884" cy="542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372D16B-CEEF-37CD-AA9E-92D800F57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427" y="1111102"/>
            <a:ext cx="4466561" cy="543323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B1F7D7-D169-A016-01AE-63F33E2ED357}"/>
              </a:ext>
            </a:extLst>
          </p:cNvPr>
          <p:cNvCxnSpPr/>
          <p:nvPr/>
        </p:nvCxnSpPr>
        <p:spPr>
          <a:xfrm flipV="1">
            <a:off x="7527851" y="2721935"/>
            <a:ext cx="329609" cy="4572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323D0A-1199-8020-0D18-F8D0349E9436}"/>
              </a:ext>
            </a:extLst>
          </p:cNvPr>
          <p:cNvCxnSpPr/>
          <p:nvPr/>
        </p:nvCxnSpPr>
        <p:spPr>
          <a:xfrm flipV="1">
            <a:off x="6634716" y="2360428"/>
            <a:ext cx="233917" cy="3083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75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602EE-739C-6665-80C3-7A2AA8648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954F1-C0F5-CAA6-3DAB-ABBE9946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Joint Types: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6977D-E664-AEEA-FE47-E26E7B7C40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Bottom Leg Joints to the Top</a:t>
            </a:r>
          </a:p>
          <a:p>
            <a:r>
              <a:rPr lang="en-US" sz="3200" dirty="0">
                <a:solidFill>
                  <a:schemeClr val="bg1"/>
                </a:solidFill>
              </a:rPr>
              <a:t>On all Four Legs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33C90F-8DE2-D337-3318-D907534D36AE}"/>
              </a:ext>
            </a:extLst>
          </p:cNvPr>
          <p:cNvCxnSpPr/>
          <p:nvPr/>
        </p:nvCxnSpPr>
        <p:spPr>
          <a:xfrm flipH="1" flipV="1">
            <a:off x="10478386" y="2759149"/>
            <a:ext cx="451884" cy="542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E20415F-00FC-0601-546C-0A2257FC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932" y="2551814"/>
            <a:ext cx="7527629" cy="352213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8EC9C2-5061-2ED3-3C2A-45072A95D1F5}"/>
              </a:ext>
            </a:extLst>
          </p:cNvPr>
          <p:cNvCxnSpPr/>
          <p:nvPr/>
        </p:nvCxnSpPr>
        <p:spPr>
          <a:xfrm flipV="1">
            <a:off x="4805916" y="3163186"/>
            <a:ext cx="233917" cy="5475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4C8575-8639-ECBF-B05F-580BC1AD6C8A}"/>
              </a:ext>
            </a:extLst>
          </p:cNvPr>
          <p:cNvCxnSpPr/>
          <p:nvPr/>
        </p:nvCxnSpPr>
        <p:spPr>
          <a:xfrm flipV="1">
            <a:off x="5879805" y="3673549"/>
            <a:ext cx="441251" cy="6166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884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3EDF-746A-880F-5291-50954A0F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Joints Applied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91020-8E22-C1F1-E4DC-352E6B8431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A5DE0-29CA-3AE1-FAF4-B0A58168CFF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5749B-D422-5129-732F-2BA34FEAE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310"/>
            <a:ext cx="12192000" cy="4211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BACA78-DD9B-EB8A-D761-0FC1B414F8D6}"/>
              </a:ext>
            </a:extLst>
          </p:cNvPr>
          <p:cNvSpPr txBox="1"/>
          <p:nvPr/>
        </p:nvSpPr>
        <p:spPr>
          <a:xfrm>
            <a:off x="696433" y="1844749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Rigid Body Element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A60EF-BD9D-4827-458C-84D9E0AEDD8C}"/>
              </a:ext>
            </a:extLst>
          </p:cNvPr>
          <p:cNvSpPr txBox="1"/>
          <p:nvPr/>
        </p:nvSpPr>
        <p:spPr>
          <a:xfrm>
            <a:off x="8988056" y="1558098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Rigid Body Element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0AB74-4B80-5B21-E9FF-46C9F5E27575}"/>
              </a:ext>
            </a:extLst>
          </p:cNvPr>
          <p:cNvSpPr txBox="1"/>
          <p:nvPr/>
        </p:nvSpPr>
        <p:spPr>
          <a:xfrm>
            <a:off x="5046673" y="4102396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Element with Rot</a:t>
            </a:r>
          </a:p>
          <a:p>
            <a:r>
              <a:rPr lang="en-US" dirty="0"/>
              <a:t>about X-axis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9062B2-7D90-3E2A-0D1D-8498263ACAFC}"/>
              </a:ext>
            </a:extLst>
          </p:cNvPr>
          <p:cNvCxnSpPr/>
          <p:nvPr/>
        </p:nvCxnSpPr>
        <p:spPr>
          <a:xfrm>
            <a:off x="1483242" y="2275367"/>
            <a:ext cx="967563" cy="3827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DBCB19-2CE7-EA25-3864-39E9BC4E239D}"/>
              </a:ext>
            </a:extLst>
          </p:cNvPr>
          <p:cNvCxnSpPr/>
          <p:nvPr/>
        </p:nvCxnSpPr>
        <p:spPr>
          <a:xfrm flipH="1">
            <a:off x="9627781" y="2022250"/>
            <a:ext cx="818707" cy="981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307740-7B8F-2543-EB6A-1E2BB7635068}"/>
              </a:ext>
            </a:extLst>
          </p:cNvPr>
          <p:cNvCxnSpPr/>
          <p:nvPr/>
        </p:nvCxnSpPr>
        <p:spPr>
          <a:xfrm flipH="1" flipV="1">
            <a:off x="5725633" y="3269512"/>
            <a:ext cx="111641" cy="712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66B8709-B2A3-1667-1278-76AB3DADA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6" y="3483900"/>
            <a:ext cx="4121111" cy="32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387</Words>
  <Application>Microsoft Office PowerPoint</Application>
  <PresentationFormat>Widescreen</PresentationFormat>
  <Paragraphs>70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Aptos</vt:lpstr>
      <vt:lpstr>Arial</vt:lpstr>
      <vt:lpstr>Office Theme</vt:lpstr>
      <vt:lpstr>Final Mini Project B By: Shruthika Ilavarasu, Team 5</vt:lpstr>
      <vt:lpstr>Final CAD with Applied BC’s and Loads</vt:lpstr>
      <vt:lpstr>PowerPoint Presentation</vt:lpstr>
      <vt:lpstr>Assumptions: Material Properties &amp; BC’s</vt:lpstr>
      <vt:lpstr>All Joints Present In Model</vt:lpstr>
      <vt:lpstr>Joint Types:</vt:lpstr>
      <vt:lpstr>Joint Types:</vt:lpstr>
      <vt:lpstr>Joint Types:</vt:lpstr>
      <vt:lpstr>Joints Applied</vt:lpstr>
      <vt:lpstr>Analysis: Joint Loads</vt:lpstr>
      <vt:lpstr>Analysis: System Weight, Method 1</vt:lpstr>
      <vt:lpstr>Analysis: System Weight Method 2</vt:lpstr>
      <vt:lpstr>Analysis: System Weight Method 3</vt:lpstr>
      <vt:lpstr>PowerPoint Presentation</vt:lpstr>
      <vt:lpstr>Max Displacement </vt:lpstr>
      <vt:lpstr>Max Von Misses Stress </vt:lpstr>
      <vt:lpstr>Max Principal Stress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Shruthika Ilavarasu</dc:creator>
  <cp:lastModifiedBy>Shruthika Ilavarasu</cp:lastModifiedBy>
  <cp:revision>1</cp:revision>
  <dcterms:created xsi:type="dcterms:W3CDTF">2024-12-17T18:37:11Z</dcterms:created>
  <dcterms:modified xsi:type="dcterms:W3CDTF">2024-12-18T04:24:25Z</dcterms:modified>
</cp:coreProperties>
</file>